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600" u="none" cap="none" strike="noStrike">
                <a:solidFill>
                  <a:schemeClr val="dk1"/>
                </a:solidFill>
                <a:latin typeface="Microsoft Yahei"/>
                <a:ea typeface="Microsoft Yahei"/>
                <a:cs typeface="Microsoft Yahei"/>
                <a:sym typeface="Microsoft Yahei"/>
              </a:defRPr>
            </a:lvl1pPr>
            <a:lvl2pPr indent="-228600" lvl="1" marL="91440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2pPr>
            <a:lvl3pPr indent="-228600" lvl="2" marL="137160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3pPr>
            <a:lvl4pPr indent="-228600" lvl="3" marL="182880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4pPr>
            <a:lvl5pPr indent="-228600" lvl="4" marL="228600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Microsoft Yahei"/>
                <a:ea typeface="Microsoft Yahei"/>
                <a:cs typeface="Microsoft Yahei"/>
                <a:sym typeface="Microsoft Yahe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CN" sz="1200" u="none" cap="none" strike="noStrike">
                <a:solidFill>
                  <a:schemeClr val="dk1"/>
                </a:solidFill>
                <a:latin typeface="Microsoft Yahei"/>
                <a:ea typeface="Microsoft Yahei"/>
                <a:cs typeface="Microsoft Yahei"/>
                <a:sym typeface="Microsoft Yahei"/>
              </a:rPr>
              <a:t>‹#›</a:t>
            </a:fld>
            <a:endParaRPr b="0" i="0" sz="1200" u="none" cap="none" strike="noStrike">
              <a:solidFill>
                <a:schemeClr val="dk1"/>
              </a:solidFill>
              <a:latin typeface="Microsoft Yahei"/>
              <a:ea typeface="Microsoft Yahei"/>
              <a:cs typeface="Microsoft Yahei"/>
              <a:sym typeface="Microsoft Yahe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555c32e39b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555c32e39b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555c32e39b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555c32e39b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555c32e39b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555c32e39b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555c32e39b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555c32e39b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g555c32e39b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55e89eab2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55e89eab2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g55e89eab2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555c32e39b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555c32e39b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g555c32e39b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5560345466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5560345466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g5560345466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556034546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556034546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g5560345466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幻灯片" type="title">
  <p:cSld name="TITLE">
    <p:spTree>
      <p:nvGrpSpPr>
        <p:cNvPr id="15" name="Shape 15"/>
        <p:cNvGrpSpPr/>
        <p:nvPr/>
      </p:nvGrpSpPr>
      <p:grpSpPr>
        <a:xfrm>
          <a:off x="0" y="0"/>
          <a:ext cx="0" cy="0"/>
          <a:chOff x="0" y="0"/>
          <a:chExt cx="0" cy="0"/>
        </a:xfrm>
      </p:grpSpPr>
      <p:sp>
        <p:nvSpPr>
          <p:cNvPr id="16" name="Google Shape;16;p2"/>
          <p:cNvSpPr/>
          <p:nvPr/>
        </p:nvSpPr>
        <p:spPr>
          <a:xfrm>
            <a:off x="11123613" y="-7938"/>
            <a:ext cx="1068387" cy="1052513"/>
          </a:xfrm>
          <a:custGeom>
            <a:rect b="b" l="l" r="r" t="t"/>
            <a:pathLst>
              <a:path extrusionOk="0" h="1052118" w="1068729">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 name="Google Shape;17;p2"/>
          <p:cNvSpPr/>
          <p:nvPr/>
        </p:nvSpPr>
        <p:spPr>
          <a:xfrm>
            <a:off x="8029575" y="458788"/>
            <a:ext cx="741363" cy="741362"/>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 name="Google Shape;18;p2"/>
          <p:cNvSpPr/>
          <p:nvPr/>
        </p:nvSpPr>
        <p:spPr>
          <a:xfrm>
            <a:off x="3287713" y="-7938"/>
            <a:ext cx="1457325" cy="584201"/>
          </a:xfrm>
          <a:custGeom>
            <a:rect b="b" l="l" r="r" t="t"/>
            <a:pathLst>
              <a:path extrusionOk="0" h="584280" w="1458561">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 name="Google Shape;19;p2"/>
          <p:cNvSpPr/>
          <p:nvPr/>
        </p:nvSpPr>
        <p:spPr>
          <a:xfrm>
            <a:off x="5199063" y="5929313"/>
            <a:ext cx="1828800" cy="938212"/>
          </a:xfrm>
          <a:custGeom>
            <a:rect b="b" l="l" r="r" t="t"/>
            <a:pathLst>
              <a:path extrusionOk="0" h="1086707" w="2116971">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 name="Google Shape;20;p2"/>
          <p:cNvSpPr/>
          <p:nvPr/>
        </p:nvSpPr>
        <p:spPr>
          <a:xfrm>
            <a:off x="10945813" y="6275388"/>
            <a:ext cx="1036637" cy="593725"/>
          </a:xfrm>
          <a:custGeom>
            <a:rect b="b" l="l" r="r" t="t"/>
            <a:pathLst>
              <a:path extrusionOk="0" h="593238" w="1035780">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 name="Google Shape;21;p2"/>
          <p:cNvSpPr/>
          <p:nvPr/>
        </p:nvSpPr>
        <p:spPr>
          <a:xfrm>
            <a:off x="-19050" y="6184900"/>
            <a:ext cx="787400" cy="673100"/>
          </a:xfrm>
          <a:custGeom>
            <a:rect b="b" l="l" r="r" t="t"/>
            <a:pathLst>
              <a:path extrusionOk="0" h="673570" w="787186">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 name="Google Shape;22;p2"/>
          <p:cNvSpPr/>
          <p:nvPr/>
        </p:nvSpPr>
        <p:spPr>
          <a:xfrm rot="-8458980">
            <a:off x="484188" y="1138238"/>
            <a:ext cx="193675" cy="169862"/>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 name="Google Shape;23;p2"/>
          <p:cNvSpPr/>
          <p:nvPr/>
        </p:nvSpPr>
        <p:spPr>
          <a:xfrm rot="-4500000">
            <a:off x="822325" y="3236913"/>
            <a:ext cx="215900" cy="190500"/>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4" name="Google Shape;24;p2"/>
          <p:cNvSpPr/>
          <p:nvPr/>
        </p:nvSpPr>
        <p:spPr>
          <a:xfrm rot="10154805">
            <a:off x="8432800" y="6116638"/>
            <a:ext cx="314325" cy="27622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5" name="Google Shape;25;p2"/>
          <p:cNvSpPr/>
          <p:nvPr/>
        </p:nvSpPr>
        <p:spPr>
          <a:xfrm rot="-9861050">
            <a:off x="10777538" y="2560638"/>
            <a:ext cx="314325" cy="27622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 name="Google Shape;26;p2"/>
          <p:cNvSpPr/>
          <p:nvPr/>
        </p:nvSpPr>
        <p:spPr>
          <a:xfrm>
            <a:off x="727075" y="1936750"/>
            <a:ext cx="936625" cy="93662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 name="Google Shape;27;p2"/>
          <p:cNvSpPr txBox="1"/>
          <p:nvPr>
            <p:ph type="ctrTitle"/>
          </p:nvPr>
        </p:nvSpPr>
        <p:spPr>
          <a:xfrm>
            <a:off x="2749459" y="2343802"/>
            <a:ext cx="6676572" cy="902363"/>
          </a:xfrm>
          <a:prstGeom prst="rect">
            <a:avLst/>
          </a:prstGeom>
          <a:noFill/>
          <a:ln>
            <a:noFill/>
          </a:ln>
        </p:spPr>
        <p:txBody>
          <a:bodyPr anchorCtr="0" anchor="b" bIns="45700" lIns="91425" spcFirstLastPara="1" rIns="91425" wrap="square" tIns="45700"/>
          <a:lstStyle>
            <a:lvl1pPr lvl="0" algn="ctr">
              <a:lnSpc>
                <a:spcPct val="120000"/>
              </a:lnSpc>
              <a:spcBef>
                <a:spcPts val="0"/>
              </a:spcBef>
              <a:spcAft>
                <a:spcPts val="0"/>
              </a:spcAft>
              <a:buSzPts val="1400"/>
              <a:buNone/>
              <a:defRPr b="1" sz="4800">
                <a:solidFill>
                  <a:srgbClr val="595959"/>
                </a:solidFill>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28" name="Google Shape;28;p2"/>
          <p:cNvSpPr txBox="1"/>
          <p:nvPr>
            <p:ph idx="1" type="subTitle"/>
          </p:nvPr>
        </p:nvSpPr>
        <p:spPr>
          <a:xfrm>
            <a:off x="2749459" y="3294698"/>
            <a:ext cx="6676572" cy="590550"/>
          </a:xfrm>
          <a:prstGeom prst="rect">
            <a:avLst/>
          </a:prstGeom>
          <a:noFill/>
          <a:ln>
            <a:noFill/>
          </a:ln>
        </p:spPr>
        <p:txBody>
          <a:bodyPr anchorCtr="0" anchor="t" bIns="45700" lIns="91425" spcFirstLastPara="1" rIns="91425" wrap="square" tIns="45700"/>
          <a:lstStyle>
            <a:lvl1pPr lvl="0" algn="ctr">
              <a:lnSpc>
                <a:spcPct val="120000"/>
              </a:lnSpc>
              <a:spcBef>
                <a:spcPts val="1000"/>
              </a:spcBef>
              <a:spcAft>
                <a:spcPts val="0"/>
              </a:spcAft>
              <a:buClr>
                <a:srgbClr val="7F7F7F"/>
              </a:buClr>
              <a:buSzPts val="2000"/>
              <a:buNone/>
              <a:defRPr sz="2000">
                <a:solidFill>
                  <a:srgbClr val="7F7F7F"/>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 name="Google Shape;29;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和内容" type="obj">
  <p:cSld name="OBJECT">
    <p:spTree>
      <p:nvGrpSpPr>
        <p:cNvPr id="32" name="Shape 32"/>
        <p:cNvGrpSpPr/>
        <p:nvPr/>
      </p:nvGrpSpPr>
      <p:grpSpPr>
        <a:xfrm>
          <a:off x="0" y="0"/>
          <a:ext cx="0" cy="0"/>
          <a:chOff x="0" y="0"/>
          <a:chExt cx="0" cy="0"/>
        </a:xfrm>
      </p:grpSpPr>
      <p:sp>
        <p:nvSpPr>
          <p:cNvPr id="33" name="Google Shape;33;p3"/>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34" name="Google Shape;34;p3"/>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35" name="Google Shape;35;p3"/>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36" name="Google Shape;36;p3"/>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37" name="Google Shape;37;p3"/>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38" name="Google Shape;38;p3"/>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39" name="Google Shape;39;p3"/>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b="1" sz="3200">
                <a:solidFill>
                  <a:srgbClr val="595959"/>
                </a:solidFill>
                <a:latin typeface="Hei"/>
                <a:ea typeface="Hei"/>
                <a:cs typeface="Hei"/>
                <a:sym typeface="Hei"/>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40" name="Google Shape;40;p3"/>
          <p:cNvSpPr txBox="1"/>
          <p:nvPr>
            <p:ph idx="1" type="body"/>
          </p:nvPr>
        </p:nvSpPr>
        <p:spPr>
          <a:xfrm>
            <a:off x="876880" y="1716563"/>
            <a:ext cx="10515600" cy="4351338"/>
          </a:xfrm>
          <a:prstGeom prst="rect">
            <a:avLst/>
          </a:prstGeom>
          <a:noFill/>
          <a:ln>
            <a:noFill/>
          </a:ln>
        </p:spPr>
        <p:txBody>
          <a:bodyPr anchorCtr="0" anchor="t" bIns="45700" lIns="91425" spcFirstLastPara="1" rIns="91425" wrap="square" tIns="45700"/>
          <a:lstStyle>
            <a:lvl1pPr indent="-381000" lvl="0" marL="457200" algn="l">
              <a:lnSpc>
                <a:spcPct val="120000"/>
              </a:lnSpc>
              <a:spcBef>
                <a:spcPts val="1000"/>
              </a:spcBef>
              <a:spcAft>
                <a:spcPts val="0"/>
              </a:spcAft>
              <a:buClr>
                <a:srgbClr val="7F7F7F"/>
              </a:buClr>
              <a:buSzPts val="2400"/>
              <a:buChar char="•"/>
              <a:defRPr sz="2400">
                <a:solidFill>
                  <a:srgbClr val="7F7F7F"/>
                </a:solidFill>
              </a:defRPr>
            </a:lvl1pPr>
            <a:lvl2pPr indent="-355600" lvl="1" marL="914400" algn="l">
              <a:lnSpc>
                <a:spcPct val="120000"/>
              </a:lnSpc>
              <a:spcBef>
                <a:spcPts val="500"/>
              </a:spcBef>
              <a:spcAft>
                <a:spcPts val="0"/>
              </a:spcAft>
              <a:buClr>
                <a:srgbClr val="7F7F7F"/>
              </a:buClr>
              <a:buSzPts val="2000"/>
              <a:buChar char="•"/>
              <a:defRPr sz="2000">
                <a:solidFill>
                  <a:srgbClr val="7F7F7F"/>
                </a:solidFill>
              </a:defRPr>
            </a:lvl2pPr>
            <a:lvl3pPr indent="-342900" lvl="2" marL="1371600" algn="l">
              <a:lnSpc>
                <a:spcPct val="120000"/>
              </a:lnSpc>
              <a:spcBef>
                <a:spcPts val="500"/>
              </a:spcBef>
              <a:spcAft>
                <a:spcPts val="0"/>
              </a:spcAft>
              <a:buClr>
                <a:srgbClr val="7F7F7F"/>
              </a:buClr>
              <a:buSzPts val="1800"/>
              <a:buChar char="•"/>
              <a:defRPr sz="1800">
                <a:solidFill>
                  <a:srgbClr val="7F7F7F"/>
                </a:solidFill>
              </a:defRPr>
            </a:lvl3pPr>
            <a:lvl4pPr indent="-342900" lvl="3" marL="1828800" algn="l">
              <a:lnSpc>
                <a:spcPct val="120000"/>
              </a:lnSpc>
              <a:spcBef>
                <a:spcPts val="500"/>
              </a:spcBef>
              <a:spcAft>
                <a:spcPts val="0"/>
              </a:spcAft>
              <a:buClr>
                <a:srgbClr val="7F7F7F"/>
              </a:buClr>
              <a:buSzPts val="1800"/>
              <a:buChar char="•"/>
              <a:defRPr sz="1800">
                <a:solidFill>
                  <a:srgbClr val="7F7F7F"/>
                </a:solidFill>
              </a:defRPr>
            </a:lvl4pPr>
            <a:lvl5pPr indent="-342900" lvl="4" marL="2286000" algn="l">
              <a:lnSpc>
                <a:spcPct val="120000"/>
              </a:lnSpc>
              <a:spcBef>
                <a:spcPts val="500"/>
              </a:spcBef>
              <a:spcAft>
                <a:spcPts val="0"/>
              </a:spcAft>
              <a:buClr>
                <a:srgbClr val="7F7F7F"/>
              </a:buClr>
              <a:buSzPts val="1800"/>
              <a:buChar char="•"/>
              <a:defRPr sz="1800">
                <a:solidFill>
                  <a:srgbClr val="7F7F7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节标题" type="secHead">
  <p:cSld name="SECTION_HEADER">
    <p:spTree>
      <p:nvGrpSpPr>
        <p:cNvPr id="44" name="Shape 44"/>
        <p:cNvGrpSpPr/>
        <p:nvPr/>
      </p:nvGrpSpPr>
      <p:grpSpPr>
        <a:xfrm>
          <a:off x="0" y="0"/>
          <a:ext cx="0" cy="0"/>
          <a:chOff x="0" y="0"/>
          <a:chExt cx="0" cy="0"/>
        </a:xfrm>
      </p:grpSpPr>
      <p:sp>
        <p:nvSpPr>
          <p:cNvPr id="45" name="Google Shape;45;p4"/>
          <p:cNvSpPr/>
          <p:nvPr/>
        </p:nvSpPr>
        <p:spPr>
          <a:xfrm>
            <a:off x="1408113" y="2114550"/>
            <a:ext cx="2681287" cy="2681288"/>
          </a:xfrm>
          <a:prstGeom prst="ellipse">
            <a:avLst/>
          </a:pr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 name="Google Shape;46;p4"/>
          <p:cNvSpPr/>
          <p:nvPr/>
        </p:nvSpPr>
        <p:spPr>
          <a:xfrm>
            <a:off x="1574800" y="2266950"/>
            <a:ext cx="2378075" cy="2376488"/>
          </a:xfrm>
          <a:prstGeom prst="ellipse">
            <a:avLst/>
          </a:pr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47" name="Google Shape;47;p4"/>
          <p:cNvCxnSpPr/>
          <p:nvPr/>
        </p:nvCxnSpPr>
        <p:spPr>
          <a:xfrm>
            <a:off x="4762500" y="3602038"/>
            <a:ext cx="4948238" cy="0"/>
          </a:xfrm>
          <a:prstGeom prst="straightConnector1">
            <a:avLst/>
          </a:prstGeom>
          <a:noFill/>
          <a:ln cap="flat" cmpd="sng" w="9525">
            <a:solidFill>
              <a:schemeClr val="accent6"/>
            </a:solidFill>
            <a:prstDash val="solid"/>
            <a:miter lim="800000"/>
            <a:headEnd len="sm" w="sm" type="none"/>
            <a:tailEnd len="sm" w="sm" type="none"/>
          </a:ln>
        </p:spPr>
      </p:cxnSp>
      <p:sp>
        <p:nvSpPr>
          <p:cNvPr id="48" name="Google Shape;48;p4"/>
          <p:cNvSpPr/>
          <p:nvPr/>
        </p:nvSpPr>
        <p:spPr>
          <a:xfrm>
            <a:off x="9802813" y="3541713"/>
            <a:ext cx="115887" cy="11588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 name="Google Shape;49;p4"/>
          <p:cNvSpPr/>
          <p:nvPr/>
        </p:nvSpPr>
        <p:spPr>
          <a:xfrm>
            <a:off x="10299700" y="3541713"/>
            <a:ext cx="115888" cy="115887"/>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 name="Google Shape;50;p4"/>
          <p:cNvSpPr/>
          <p:nvPr/>
        </p:nvSpPr>
        <p:spPr>
          <a:xfrm>
            <a:off x="9967913" y="3541713"/>
            <a:ext cx="115887" cy="11588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 name="Google Shape;51;p4"/>
          <p:cNvSpPr/>
          <p:nvPr/>
        </p:nvSpPr>
        <p:spPr>
          <a:xfrm>
            <a:off x="10134600" y="3541713"/>
            <a:ext cx="115888" cy="115887"/>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 name="Google Shape;52;p4"/>
          <p:cNvSpPr/>
          <p:nvPr/>
        </p:nvSpPr>
        <p:spPr>
          <a:xfrm rot="237355">
            <a:off x="2771775" y="2308225"/>
            <a:ext cx="193675" cy="169863"/>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3" name="Google Shape;53;p4"/>
          <p:cNvSpPr/>
          <p:nvPr/>
        </p:nvSpPr>
        <p:spPr>
          <a:xfrm rot="1275228">
            <a:off x="3003550" y="2360613"/>
            <a:ext cx="193675" cy="169862"/>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4" name="Google Shape;54;p4"/>
          <p:cNvSpPr/>
          <p:nvPr/>
        </p:nvSpPr>
        <p:spPr>
          <a:xfrm rot="2175228">
            <a:off x="3209925" y="2478088"/>
            <a:ext cx="193675" cy="171450"/>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5" name="Google Shape;55;p4"/>
          <p:cNvSpPr/>
          <p:nvPr/>
        </p:nvSpPr>
        <p:spPr>
          <a:xfrm rot="3075228">
            <a:off x="3363119" y="2640806"/>
            <a:ext cx="193675" cy="169863"/>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6" name="Google Shape;56;p4"/>
          <p:cNvSpPr/>
          <p:nvPr/>
        </p:nvSpPr>
        <p:spPr>
          <a:xfrm rot="-10501341">
            <a:off x="2470150" y="4416425"/>
            <a:ext cx="193675" cy="171450"/>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7" name="Google Shape;57;p4"/>
          <p:cNvSpPr/>
          <p:nvPr/>
        </p:nvSpPr>
        <p:spPr>
          <a:xfrm rot="-9463468">
            <a:off x="2243138" y="4365625"/>
            <a:ext cx="193675" cy="169863"/>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8" name="Google Shape;58;p4"/>
          <p:cNvSpPr/>
          <p:nvPr/>
        </p:nvSpPr>
        <p:spPr>
          <a:xfrm rot="-8563468">
            <a:off x="2039938" y="4243388"/>
            <a:ext cx="193675" cy="169862"/>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9" name="Google Shape;59;p4"/>
          <p:cNvSpPr/>
          <p:nvPr/>
        </p:nvSpPr>
        <p:spPr>
          <a:xfrm rot="-7663468">
            <a:off x="1889919" y="4079081"/>
            <a:ext cx="193675" cy="169863"/>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0" name="Google Shape;60;p4"/>
          <p:cNvSpPr txBox="1"/>
          <p:nvPr>
            <p:ph type="title"/>
          </p:nvPr>
        </p:nvSpPr>
        <p:spPr>
          <a:xfrm>
            <a:off x="4730750" y="2895613"/>
            <a:ext cx="4979670" cy="564898"/>
          </a:xfrm>
          <a:prstGeom prst="rect">
            <a:avLst/>
          </a:prstGeom>
          <a:noFill/>
          <a:ln>
            <a:noFill/>
          </a:ln>
        </p:spPr>
        <p:txBody>
          <a:bodyPr anchorCtr="0" anchor="b" bIns="45700" lIns="91425" spcFirstLastPara="1" rIns="91425" wrap="square" tIns="45700"/>
          <a:lstStyle>
            <a:lvl1pPr lvl="0" algn="l">
              <a:lnSpc>
                <a:spcPct val="120000"/>
              </a:lnSpc>
              <a:spcBef>
                <a:spcPts val="0"/>
              </a:spcBef>
              <a:spcAft>
                <a:spcPts val="0"/>
              </a:spcAft>
              <a:buSzPts val="1400"/>
              <a:buNone/>
              <a:defRPr b="1" sz="2800">
                <a:solidFill>
                  <a:srgbClr val="595959"/>
                </a:solidFill>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61" name="Google Shape;61;p4"/>
          <p:cNvSpPr txBox="1"/>
          <p:nvPr>
            <p:ph idx="1" type="body"/>
          </p:nvPr>
        </p:nvSpPr>
        <p:spPr>
          <a:xfrm>
            <a:off x="4730750" y="3753579"/>
            <a:ext cx="4979670" cy="581108"/>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1400"/>
              <a:buNone/>
              <a:defRPr sz="1400">
                <a:solidFill>
                  <a:srgbClr val="7F7F7F"/>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 name="Google Shape;62;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仅标题" type="titleOnly">
  <p:cSld name="TITLE_ONLY">
    <p:spTree>
      <p:nvGrpSpPr>
        <p:cNvPr id="65" name="Shape 65"/>
        <p:cNvGrpSpPr/>
        <p:nvPr/>
      </p:nvGrpSpPr>
      <p:grpSpPr>
        <a:xfrm>
          <a:off x="0" y="0"/>
          <a:ext cx="0" cy="0"/>
          <a:chOff x="0" y="0"/>
          <a:chExt cx="0" cy="0"/>
        </a:xfrm>
      </p:grpSpPr>
      <p:sp>
        <p:nvSpPr>
          <p:cNvPr id="66" name="Google Shape;66;p5"/>
          <p:cNvSpPr/>
          <p:nvPr/>
        </p:nvSpPr>
        <p:spPr>
          <a:xfrm>
            <a:off x="11123613" y="-7938"/>
            <a:ext cx="1068387" cy="1052513"/>
          </a:xfrm>
          <a:custGeom>
            <a:rect b="b" l="l" r="r" t="t"/>
            <a:pathLst>
              <a:path extrusionOk="0" h="1052118" w="1068729">
                <a:moveTo>
                  <a:pt x="65352" y="0"/>
                </a:moveTo>
                <a:lnTo>
                  <a:pt x="1068729" y="0"/>
                </a:lnTo>
                <a:lnTo>
                  <a:pt x="1068729" y="977750"/>
                </a:lnTo>
                <a:lnTo>
                  <a:pt x="1040113" y="993283"/>
                </a:lnTo>
                <a:cubicBezTo>
                  <a:pt x="950541" y="1031168"/>
                  <a:pt x="852062" y="1052118"/>
                  <a:pt x="748689" y="1052118"/>
                </a:cubicBezTo>
                <a:cubicBezTo>
                  <a:pt x="335199" y="1052118"/>
                  <a:pt x="0" y="716919"/>
                  <a:pt x="0" y="303429"/>
                </a:cubicBezTo>
                <a:cubicBezTo>
                  <a:pt x="0" y="200056"/>
                  <a:pt x="20950" y="101577"/>
                  <a:pt x="58836" y="1200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 name="Google Shape;67;p5"/>
          <p:cNvSpPr/>
          <p:nvPr/>
        </p:nvSpPr>
        <p:spPr>
          <a:xfrm>
            <a:off x="1357313" y="1363663"/>
            <a:ext cx="1497012" cy="149860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 name="Google Shape;68;p5"/>
          <p:cNvSpPr/>
          <p:nvPr/>
        </p:nvSpPr>
        <p:spPr>
          <a:xfrm>
            <a:off x="8089900" y="-7938"/>
            <a:ext cx="1047750" cy="420688"/>
          </a:xfrm>
          <a:custGeom>
            <a:rect b="b" l="l" r="r" t="t"/>
            <a:pathLst>
              <a:path extrusionOk="0" h="584280" w="1458561">
                <a:moveTo>
                  <a:pt x="0" y="0"/>
                </a:moveTo>
                <a:lnTo>
                  <a:pt x="1458561" y="0"/>
                </a:lnTo>
                <a:lnTo>
                  <a:pt x="1419134" y="127015"/>
                </a:lnTo>
                <a:cubicBezTo>
                  <a:pt x="1305477" y="395731"/>
                  <a:pt x="1039398" y="584280"/>
                  <a:pt x="729281" y="584280"/>
                </a:cubicBezTo>
                <a:cubicBezTo>
                  <a:pt x="419163" y="584280"/>
                  <a:pt x="153084" y="395731"/>
                  <a:pt x="39427" y="12701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 name="Google Shape;69;p5"/>
          <p:cNvSpPr/>
          <p:nvPr/>
        </p:nvSpPr>
        <p:spPr>
          <a:xfrm>
            <a:off x="4592638" y="5781675"/>
            <a:ext cx="2116137" cy="1087438"/>
          </a:xfrm>
          <a:custGeom>
            <a:rect b="b" l="l" r="r" t="t"/>
            <a:pathLst>
              <a:path extrusionOk="0" h="1086707" w="2116971">
                <a:moveTo>
                  <a:pt x="1058486" y="0"/>
                </a:moveTo>
                <a:cubicBezTo>
                  <a:pt x="1643071" y="0"/>
                  <a:pt x="2116971" y="473900"/>
                  <a:pt x="2116971" y="1058486"/>
                </a:cubicBezTo>
                <a:lnTo>
                  <a:pt x="2114126" y="1086707"/>
                </a:lnTo>
                <a:lnTo>
                  <a:pt x="2845" y="1086707"/>
                </a:lnTo>
                <a:lnTo>
                  <a:pt x="0" y="1058486"/>
                </a:lnTo>
                <a:cubicBezTo>
                  <a:pt x="0" y="473900"/>
                  <a:pt x="473899" y="0"/>
                  <a:pt x="105848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 name="Google Shape;70;p5"/>
          <p:cNvSpPr/>
          <p:nvPr/>
        </p:nvSpPr>
        <p:spPr>
          <a:xfrm>
            <a:off x="10945813" y="6275388"/>
            <a:ext cx="1036637" cy="593725"/>
          </a:xfrm>
          <a:custGeom>
            <a:rect b="b" l="l" r="r" t="t"/>
            <a:pathLst>
              <a:path extrusionOk="0" h="593238" w="1035780">
                <a:moveTo>
                  <a:pt x="517890" y="0"/>
                </a:moveTo>
                <a:cubicBezTo>
                  <a:pt x="803913" y="0"/>
                  <a:pt x="1035780" y="231867"/>
                  <a:pt x="1035780" y="517890"/>
                </a:cubicBezTo>
                <a:lnTo>
                  <a:pt x="1028184" y="593238"/>
                </a:lnTo>
                <a:lnTo>
                  <a:pt x="7596" y="593238"/>
                </a:lnTo>
                <a:lnTo>
                  <a:pt x="0" y="517890"/>
                </a:lnTo>
                <a:cubicBezTo>
                  <a:pt x="0" y="231867"/>
                  <a:pt x="231867" y="0"/>
                  <a:pt x="5178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 name="Google Shape;71;p5"/>
          <p:cNvSpPr/>
          <p:nvPr/>
        </p:nvSpPr>
        <p:spPr>
          <a:xfrm>
            <a:off x="-19050" y="6184900"/>
            <a:ext cx="787400" cy="673100"/>
          </a:xfrm>
          <a:custGeom>
            <a:rect b="b" l="l" r="r" t="t"/>
            <a:pathLst>
              <a:path extrusionOk="0" h="673570" w="787186">
                <a:moveTo>
                  <a:pt x="269296" y="0"/>
                </a:moveTo>
                <a:cubicBezTo>
                  <a:pt x="555319" y="0"/>
                  <a:pt x="787186" y="231867"/>
                  <a:pt x="787186" y="517890"/>
                </a:cubicBezTo>
                <a:cubicBezTo>
                  <a:pt x="787186" y="553643"/>
                  <a:pt x="783563" y="588550"/>
                  <a:pt x="776665" y="622263"/>
                </a:cubicBezTo>
                <a:lnTo>
                  <a:pt x="760738" y="673570"/>
                </a:lnTo>
                <a:lnTo>
                  <a:pt x="0" y="673570"/>
                </a:lnTo>
                <a:lnTo>
                  <a:pt x="0" y="77450"/>
                </a:lnTo>
                <a:lnTo>
                  <a:pt x="67710" y="40699"/>
                </a:lnTo>
                <a:cubicBezTo>
                  <a:pt x="129669" y="14492"/>
                  <a:pt x="197790" y="0"/>
                  <a:pt x="26929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 name="Google Shape;72;p5"/>
          <p:cNvSpPr/>
          <p:nvPr/>
        </p:nvSpPr>
        <p:spPr>
          <a:xfrm rot="10154805">
            <a:off x="9918700" y="4903788"/>
            <a:ext cx="314325" cy="27622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3" name="Google Shape;73;p5"/>
          <p:cNvSpPr/>
          <p:nvPr/>
        </p:nvSpPr>
        <p:spPr>
          <a:xfrm rot="10154805">
            <a:off x="8661400" y="2400300"/>
            <a:ext cx="314325" cy="27622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4" name="Google Shape;74;p5"/>
          <p:cNvSpPr/>
          <p:nvPr/>
        </p:nvSpPr>
        <p:spPr>
          <a:xfrm rot="-8273256">
            <a:off x="1309688" y="4641850"/>
            <a:ext cx="628650" cy="554038"/>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5" name="Google Shape;75;p5"/>
          <p:cNvSpPr/>
          <p:nvPr/>
        </p:nvSpPr>
        <p:spPr>
          <a:xfrm rot="6300000">
            <a:off x="5813425" y="893763"/>
            <a:ext cx="563563" cy="4968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6" name="Google Shape;76;p5"/>
          <p:cNvSpPr txBox="1"/>
          <p:nvPr>
            <p:ph type="title"/>
          </p:nvPr>
        </p:nvSpPr>
        <p:spPr>
          <a:xfrm>
            <a:off x="2447925" y="2592718"/>
            <a:ext cx="7296150" cy="1442383"/>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SzPts val="1400"/>
              <a:buNone/>
              <a:defRPr b="1" sz="8000">
                <a:solidFill>
                  <a:schemeClr val="accent5"/>
                </a:solidFill>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77" name="Google Shape;7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图片和文字">
  <p:cSld name="图片和文字">
    <p:spTree>
      <p:nvGrpSpPr>
        <p:cNvPr id="80" name="Shape 80"/>
        <p:cNvGrpSpPr/>
        <p:nvPr/>
      </p:nvGrpSpPr>
      <p:grpSpPr>
        <a:xfrm>
          <a:off x="0" y="0"/>
          <a:ext cx="0" cy="0"/>
          <a:chOff x="0" y="0"/>
          <a:chExt cx="0" cy="0"/>
        </a:xfrm>
      </p:grpSpPr>
      <p:sp>
        <p:nvSpPr>
          <p:cNvPr id="81" name="Google Shape;81;p6"/>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82" name="Google Shape;82;p6"/>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83" name="Google Shape;83;p6"/>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84" name="Google Shape;84;p6"/>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85" name="Google Shape;85;p6"/>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86" name="Google Shape;86;p6"/>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87" name="Google Shape;87;p6"/>
          <p:cNvSpPr/>
          <p:nvPr>
            <p:ph idx="2" type="pic"/>
          </p:nvPr>
        </p:nvSpPr>
        <p:spPr>
          <a:xfrm>
            <a:off x="779835" y="1685925"/>
            <a:ext cx="4513262" cy="3910013"/>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 name="Google Shape;88;p6"/>
          <p:cNvSpPr txBox="1"/>
          <p:nvPr>
            <p:ph idx="1" type="body"/>
          </p:nvPr>
        </p:nvSpPr>
        <p:spPr>
          <a:xfrm>
            <a:off x="6327775" y="2717800"/>
            <a:ext cx="5026025" cy="2878138"/>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2400"/>
              <a:buNone/>
              <a:defRPr>
                <a:solidFill>
                  <a:srgbClr val="7F7F7F"/>
                </a:solidFill>
              </a:defRPr>
            </a:lvl1pPr>
            <a:lvl2pPr indent="-355600" lvl="1" marL="914400" algn="l">
              <a:lnSpc>
                <a:spcPct val="120000"/>
              </a:lnSpc>
              <a:spcBef>
                <a:spcPts val="500"/>
              </a:spcBef>
              <a:spcAft>
                <a:spcPts val="0"/>
              </a:spcAft>
              <a:buClr>
                <a:srgbClr val="7F7F7F"/>
              </a:buClr>
              <a:buSzPts val="2000"/>
              <a:buChar char="•"/>
              <a:defRPr>
                <a:solidFill>
                  <a:srgbClr val="7F7F7F"/>
                </a:solidFill>
              </a:defRPr>
            </a:lvl2pPr>
            <a:lvl3pPr indent="-342900" lvl="2" marL="1371600" algn="l">
              <a:lnSpc>
                <a:spcPct val="120000"/>
              </a:lnSpc>
              <a:spcBef>
                <a:spcPts val="500"/>
              </a:spcBef>
              <a:spcAft>
                <a:spcPts val="0"/>
              </a:spcAft>
              <a:buClr>
                <a:srgbClr val="7F7F7F"/>
              </a:buClr>
              <a:buSzPts val="1800"/>
              <a:buChar char="•"/>
              <a:defRPr>
                <a:solidFill>
                  <a:srgbClr val="7F7F7F"/>
                </a:solidFill>
              </a:defRPr>
            </a:lvl3pPr>
            <a:lvl4pPr indent="-342900" lvl="3" marL="1828800" algn="l">
              <a:lnSpc>
                <a:spcPct val="120000"/>
              </a:lnSpc>
              <a:spcBef>
                <a:spcPts val="500"/>
              </a:spcBef>
              <a:spcAft>
                <a:spcPts val="0"/>
              </a:spcAft>
              <a:buClr>
                <a:srgbClr val="7F7F7F"/>
              </a:buClr>
              <a:buSzPts val="1800"/>
              <a:buChar char="•"/>
              <a:defRPr>
                <a:solidFill>
                  <a:srgbClr val="7F7F7F"/>
                </a:solidFill>
              </a:defRPr>
            </a:lvl4pPr>
            <a:lvl5pPr indent="-342900" lvl="4" marL="2286000" algn="l">
              <a:lnSpc>
                <a:spcPct val="120000"/>
              </a:lnSpc>
              <a:spcBef>
                <a:spcPts val="500"/>
              </a:spcBef>
              <a:spcAft>
                <a:spcPts val="0"/>
              </a:spcAft>
              <a:buClr>
                <a:srgbClr val="7F7F7F"/>
              </a:buClr>
              <a:buSzPts val="1800"/>
              <a:buChar char="•"/>
              <a:defRPr>
                <a:solidFill>
                  <a:srgbClr val="7F7F7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6"/>
          <p:cNvSpPr txBox="1"/>
          <p:nvPr>
            <p:ph idx="3" type="body"/>
          </p:nvPr>
        </p:nvSpPr>
        <p:spPr>
          <a:xfrm>
            <a:off x="6327775" y="1685925"/>
            <a:ext cx="5026025" cy="515938"/>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595959"/>
              </a:buClr>
              <a:buSzPts val="2000"/>
              <a:buNone/>
              <a:defRPr sz="2000">
                <a:solidFill>
                  <a:srgbClr val="595959"/>
                </a:solidFill>
              </a:defRPr>
            </a:lvl1pPr>
            <a:lvl2pPr indent="-355600" lvl="1" marL="914400" algn="l">
              <a:lnSpc>
                <a:spcPct val="120000"/>
              </a:lnSpc>
              <a:spcBef>
                <a:spcPts val="500"/>
              </a:spcBef>
              <a:spcAft>
                <a:spcPts val="0"/>
              </a:spcAft>
              <a:buClr>
                <a:srgbClr val="595959"/>
              </a:buClr>
              <a:buSzPts val="2000"/>
              <a:buChar char="•"/>
              <a:defRPr sz="2000">
                <a:solidFill>
                  <a:srgbClr val="595959"/>
                </a:solidFill>
              </a:defRPr>
            </a:lvl2pPr>
            <a:lvl3pPr indent="-355600" lvl="2" marL="1371600" algn="l">
              <a:lnSpc>
                <a:spcPct val="120000"/>
              </a:lnSpc>
              <a:spcBef>
                <a:spcPts val="500"/>
              </a:spcBef>
              <a:spcAft>
                <a:spcPts val="0"/>
              </a:spcAft>
              <a:buClr>
                <a:srgbClr val="595959"/>
              </a:buClr>
              <a:buSzPts val="2000"/>
              <a:buChar char="•"/>
              <a:defRPr sz="2000">
                <a:solidFill>
                  <a:srgbClr val="595959"/>
                </a:solidFill>
              </a:defRPr>
            </a:lvl3pPr>
            <a:lvl4pPr indent="-355600" lvl="3" marL="1828800" algn="l">
              <a:lnSpc>
                <a:spcPct val="120000"/>
              </a:lnSpc>
              <a:spcBef>
                <a:spcPts val="500"/>
              </a:spcBef>
              <a:spcAft>
                <a:spcPts val="0"/>
              </a:spcAft>
              <a:buClr>
                <a:srgbClr val="595959"/>
              </a:buClr>
              <a:buSzPts val="2000"/>
              <a:buChar char="•"/>
              <a:defRPr sz="2000">
                <a:solidFill>
                  <a:srgbClr val="595959"/>
                </a:solidFill>
              </a:defRPr>
            </a:lvl4pPr>
            <a:lvl5pPr indent="-355600" lvl="4" marL="2286000" algn="l">
              <a:lnSpc>
                <a:spcPct val="120000"/>
              </a:lnSpc>
              <a:spcBef>
                <a:spcPts val="500"/>
              </a:spcBef>
              <a:spcAft>
                <a:spcPts val="0"/>
              </a:spcAft>
              <a:buClr>
                <a:srgbClr val="595959"/>
              </a:buClr>
              <a:buSzPts val="2000"/>
              <a:buChar char="•"/>
              <a:defRPr sz="2000">
                <a:solidFill>
                  <a:srgbClr val="595959"/>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6"/>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b="1" sz="3200">
                <a:solidFill>
                  <a:srgbClr val="595959"/>
                </a:solidFill>
                <a:latin typeface="Hei"/>
                <a:ea typeface="Hei"/>
                <a:cs typeface="Hei"/>
                <a:sym typeface="Hei"/>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91" name="Google Shape;91;p6"/>
          <p:cNvSpPr txBox="1"/>
          <p:nvPr>
            <p:ph idx="4" type="body"/>
          </p:nvPr>
        </p:nvSpPr>
        <p:spPr>
          <a:xfrm>
            <a:off x="1295400" y="802640"/>
            <a:ext cx="5621338" cy="35401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2000"/>
              <a:buNone/>
              <a:defRPr sz="2000">
                <a:solidFill>
                  <a:srgbClr val="7F7F7F"/>
                </a:solidFill>
                <a:latin typeface="Hei"/>
                <a:ea typeface="Hei"/>
                <a:cs typeface="Hei"/>
                <a:sym typeface="Hei"/>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横排四项">
  <p:cSld name="横排四项">
    <p:spTree>
      <p:nvGrpSpPr>
        <p:cNvPr id="95" name="Shape 95"/>
        <p:cNvGrpSpPr/>
        <p:nvPr/>
      </p:nvGrpSpPr>
      <p:grpSpPr>
        <a:xfrm>
          <a:off x="0" y="0"/>
          <a:ext cx="0" cy="0"/>
          <a:chOff x="0" y="0"/>
          <a:chExt cx="0" cy="0"/>
        </a:xfrm>
      </p:grpSpPr>
      <p:sp>
        <p:nvSpPr>
          <p:cNvPr id="96" name="Google Shape;96;p7"/>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97" name="Google Shape;97;p7"/>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98" name="Google Shape;98;p7"/>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99" name="Google Shape;99;p7"/>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00" name="Google Shape;100;p7"/>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01" name="Google Shape;101;p7"/>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02" name="Google Shape;102;p7"/>
          <p:cNvSpPr/>
          <p:nvPr/>
        </p:nvSpPr>
        <p:spPr>
          <a:xfrm>
            <a:off x="9520238" y="3194050"/>
            <a:ext cx="415925" cy="41592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dk1"/>
              </a:solidFill>
              <a:latin typeface="Hei"/>
              <a:ea typeface="Hei"/>
              <a:cs typeface="Hei"/>
              <a:sym typeface="Hei"/>
            </a:endParaRPr>
          </a:p>
        </p:txBody>
      </p:sp>
      <p:sp>
        <p:nvSpPr>
          <p:cNvPr id="103" name="Google Shape;103;p7"/>
          <p:cNvSpPr/>
          <p:nvPr/>
        </p:nvSpPr>
        <p:spPr>
          <a:xfrm>
            <a:off x="2160588" y="3157538"/>
            <a:ext cx="415925" cy="41592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dk1"/>
              </a:solidFill>
              <a:latin typeface="Hei"/>
              <a:ea typeface="Hei"/>
              <a:cs typeface="Hei"/>
              <a:sym typeface="Hei"/>
            </a:endParaRPr>
          </a:p>
        </p:txBody>
      </p:sp>
      <p:sp>
        <p:nvSpPr>
          <p:cNvPr id="104" name="Google Shape;104;p7"/>
          <p:cNvSpPr txBox="1"/>
          <p:nvPr>
            <p:ph idx="1" type="body"/>
          </p:nvPr>
        </p:nvSpPr>
        <p:spPr>
          <a:xfrm>
            <a:off x="1785938" y="1727200"/>
            <a:ext cx="8610600" cy="592138"/>
          </a:xfrm>
          <a:prstGeom prst="rect">
            <a:avLst/>
          </a:prstGeom>
          <a:noFill/>
          <a:ln>
            <a:noFill/>
          </a:ln>
        </p:spPr>
        <p:txBody>
          <a:bodyPr anchorCtr="0" anchor="t" bIns="45700" lIns="91425" spcFirstLastPara="1" rIns="91425" wrap="square" tIns="45700"/>
          <a:lstStyle>
            <a:lvl1pPr indent="-228600" lvl="0" marL="457200" algn="ctr">
              <a:lnSpc>
                <a:spcPct val="120000"/>
              </a:lnSpc>
              <a:spcBef>
                <a:spcPts val="1000"/>
              </a:spcBef>
              <a:spcAft>
                <a:spcPts val="0"/>
              </a:spcAft>
              <a:buClr>
                <a:srgbClr val="595959"/>
              </a:buClr>
              <a:buSzPts val="2400"/>
              <a:buNone/>
              <a:defRPr sz="2400">
                <a:solidFill>
                  <a:srgbClr val="595959"/>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7"/>
          <p:cNvSpPr/>
          <p:nvPr>
            <p:ph idx="2" type="pic"/>
          </p:nvPr>
        </p:nvSpPr>
        <p:spPr>
          <a:xfrm>
            <a:off x="1373135" y="2541905"/>
            <a:ext cx="1985380" cy="2024380"/>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6" name="Google Shape;106;p7"/>
          <p:cNvSpPr/>
          <p:nvPr>
            <p:ph idx="3" type="pic"/>
          </p:nvPr>
        </p:nvSpPr>
        <p:spPr>
          <a:xfrm>
            <a:off x="3796797" y="2541905"/>
            <a:ext cx="1985380" cy="2024380"/>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p7"/>
          <p:cNvSpPr/>
          <p:nvPr>
            <p:ph idx="4" type="pic"/>
          </p:nvPr>
        </p:nvSpPr>
        <p:spPr>
          <a:xfrm>
            <a:off x="6215697" y="2541905"/>
            <a:ext cx="1985380" cy="2024380"/>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8" name="Google Shape;108;p7"/>
          <p:cNvSpPr/>
          <p:nvPr>
            <p:ph idx="5" type="pic"/>
          </p:nvPr>
        </p:nvSpPr>
        <p:spPr>
          <a:xfrm>
            <a:off x="8634597" y="2541905"/>
            <a:ext cx="1985380" cy="2024380"/>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9" name="Google Shape;109;p7"/>
          <p:cNvSpPr txBox="1"/>
          <p:nvPr>
            <p:ph idx="6" type="body"/>
          </p:nvPr>
        </p:nvSpPr>
        <p:spPr>
          <a:xfrm>
            <a:off x="1295082" y="4583112"/>
            <a:ext cx="2138363" cy="46196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171616"/>
              </a:buClr>
              <a:buSzPts val="2000"/>
              <a:buNone/>
              <a:defRPr sz="2000">
                <a:solidFill>
                  <a:srgbClr val="171616"/>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7"/>
          <p:cNvSpPr txBox="1"/>
          <p:nvPr>
            <p:ph idx="7" type="body"/>
          </p:nvPr>
        </p:nvSpPr>
        <p:spPr>
          <a:xfrm>
            <a:off x="3720305" y="4583112"/>
            <a:ext cx="2138363" cy="46196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171616"/>
              </a:buClr>
              <a:buSzPts val="2000"/>
              <a:buNone/>
              <a:defRPr sz="2000">
                <a:solidFill>
                  <a:srgbClr val="171616"/>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7"/>
          <p:cNvSpPr txBox="1"/>
          <p:nvPr>
            <p:ph idx="8" type="body"/>
          </p:nvPr>
        </p:nvSpPr>
        <p:spPr>
          <a:xfrm>
            <a:off x="6139205" y="4583112"/>
            <a:ext cx="2138363" cy="46196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171616"/>
              </a:buClr>
              <a:buSzPts val="2000"/>
              <a:buNone/>
              <a:defRPr sz="2000">
                <a:solidFill>
                  <a:srgbClr val="171616"/>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7"/>
          <p:cNvSpPr txBox="1"/>
          <p:nvPr>
            <p:ph idx="9" type="body"/>
          </p:nvPr>
        </p:nvSpPr>
        <p:spPr>
          <a:xfrm>
            <a:off x="8558105" y="4583112"/>
            <a:ext cx="2138363" cy="46196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171616"/>
              </a:buClr>
              <a:buSzPts val="2000"/>
              <a:buNone/>
              <a:defRPr sz="2000">
                <a:solidFill>
                  <a:srgbClr val="171616"/>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7"/>
          <p:cNvSpPr txBox="1"/>
          <p:nvPr>
            <p:ph idx="13" type="body"/>
          </p:nvPr>
        </p:nvSpPr>
        <p:spPr>
          <a:xfrm>
            <a:off x="1295081" y="5062538"/>
            <a:ext cx="2138363" cy="1138237"/>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1400"/>
              <a:buNone/>
              <a:defRPr sz="1400">
                <a:solidFill>
                  <a:srgbClr val="7F7F7F"/>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7"/>
          <p:cNvSpPr txBox="1"/>
          <p:nvPr>
            <p:ph idx="14" type="body"/>
          </p:nvPr>
        </p:nvSpPr>
        <p:spPr>
          <a:xfrm>
            <a:off x="3720305" y="5062538"/>
            <a:ext cx="2138363" cy="1138237"/>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1400"/>
              <a:buNone/>
              <a:defRPr sz="1400">
                <a:solidFill>
                  <a:srgbClr val="7F7F7F"/>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7"/>
          <p:cNvSpPr txBox="1"/>
          <p:nvPr>
            <p:ph idx="15" type="body"/>
          </p:nvPr>
        </p:nvSpPr>
        <p:spPr>
          <a:xfrm>
            <a:off x="6139205" y="5062538"/>
            <a:ext cx="2138363" cy="1138237"/>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1400"/>
              <a:buNone/>
              <a:defRPr sz="1400">
                <a:solidFill>
                  <a:srgbClr val="7F7F7F"/>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7"/>
          <p:cNvSpPr txBox="1"/>
          <p:nvPr>
            <p:ph idx="16" type="body"/>
          </p:nvPr>
        </p:nvSpPr>
        <p:spPr>
          <a:xfrm>
            <a:off x="8558105" y="5045075"/>
            <a:ext cx="2138363" cy="1138237"/>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1400"/>
              <a:buNone/>
              <a:defRPr sz="1400">
                <a:solidFill>
                  <a:srgbClr val="7F7F7F"/>
                </a:solidFill>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7"/>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b="1" sz="3200">
                <a:solidFill>
                  <a:srgbClr val="595959"/>
                </a:solidFill>
                <a:latin typeface="Hei"/>
                <a:ea typeface="Hei"/>
                <a:cs typeface="Hei"/>
                <a:sym typeface="Hei"/>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118" name="Google Shape;118;p7"/>
          <p:cNvSpPr txBox="1"/>
          <p:nvPr>
            <p:ph idx="17" type="body"/>
          </p:nvPr>
        </p:nvSpPr>
        <p:spPr>
          <a:xfrm>
            <a:off x="1295400" y="802640"/>
            <a:ext cx="5621338" cy="35401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2000"/>
              <a:buNone/>
              <a:defRPr sz="2000">
                <a:solidFill>
                  <a:srgbClr val="7F7F7F"/>
                </a:solidFill>
                <a:latin typeface="Hei"/>
                <a:ea typeface="Hei"/>
                <a:cs typeface="Hei"/>
                <a:sym typeface="Hei"/>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两栏内容" type="twoObj">
  <p:cSld name="TWO_OBJECTS">
    <p:spTree>
      <p:nvGrpSpPr>
        <p:cNvPr id="122" name="Shape 122"/>
        <p:cNvGrpSpPr/>
        <p:nvPr/>
      </p:nvGrpSpPr>
      <p:grpSpPr>
        <a:xfrm>
          <a:off x="0" y="0"/>
          <a:ext cx="0" cy="0"/>
          <a:chOff x="0" y="0"/>
          <a:chExt cx="0" cy="0"/>
        </a:xfrm>
      </p:grpSpPr>
      <p:sp>
        <p:nvSpPr>
          <p:cNvPr id="123" name="Google Shape;123;p8"/>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24" name="Google Shape;124;p8"/>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25" name="Google Shape;125;p8"/>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26" name="Google Shape;126;p8"/>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27" name="Google Shape;127;p8"/>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28" name="Google Shape;128;p8"/>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29" name="Google Shape;129;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8"/>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b="1" sz="3200">
                <a:solidFill>
                  <a:srgbClr val="595959"/>
                </a:solidFill>
                <a:latin typeface="Hei"/>
                <a:ea typeface="Hei"/>
                <a:cs typeface="Hei"/>
                <a:sym typeface="Hei"/>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132" name="Google Shape;132;p8"/>
          <p:cNvSpPr txBox="1"/>
          <p:nvPr>
            <p:ph idx="3" type="body"/>
          </p:nvPr>
        </p:nvSpPr>
        <p:spPr>
          <a:xfrm>
            <a:off x="1295400" y="802640"/>
            <a:ext cx="5621338" cy="35401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2000"/>
              <a:buNone/>
              <a:defRPr sz="2000">
                <a:solidFill>
                  <a:srgbClr val="7F7F7F"/>
                </a:solidFill>
                <a:latin typeface="Hei"/>
                <a:ea typeface="Hei"/>
                <a:cs typeface="Hei"/>
                <a:sym typeface="Hei"/>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比较" type="twoTxTwoObj">
  <p:cSld name="TWO_OBJECTS_WITH_TEXT">
    <p:spTree>
      <p:nvGrpSpPr>
        <p:cNvPr id="136" name="Shape 136"/>
        <p:cNvGrpSpPr/>
        <p:nvPr/>
      </p:nvGrpSpPr>
      <p:grpSpPr>
        <a:xfrm>
          <a:off x="0" y="0"/>
          <a:ext cx="0" cy="0"/>
          <a:chOff x="0" y="0"/>
          <a:chExt cx="0" cy="0"/>
        </a:xfrm>
      </p:grpSpPr>
      <p:sp>
        <p:nvSpPr>
          <p:cNvPr id="137" name="Google Shape;137;p9"/>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38" name="Google Shape;138;p9"/>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39" name="Google Shape;139;p9"/>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40" name="Google Shape;140;p9"/>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41" name="Google Shape;141;p9"/>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42" name="Google Shape;142;p9"/>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43" name="Google Shape;143;p9"/>
          <p:cNvSpPr txBox="1"/>
          <p:nvPr>
            <p:ph idx="1" type="body"/>
          </p:nvPr>
        </p:nvSpPr>
        <p:spPr>
          <a:xfrm>
            <a:off x="839788" y="1744961"/>
            <a:ext cx="5157787" cy="823912"/>
          </a:xfrm>
          <a:prstGeom prst="rect">
            <a:avLst/>
          </a:prstGeom>
          <a:noFill/>
          <a:ln>
            <a:noFill/>
          </a:ln>
        </p:spPr>
        <p:txBody>
          <a:bodyPr anchorCtr="0" anchor="b" bIns="45700" lIns="91425" spcFirstLastPara="1" rIns="91425" wrap="square" tIns="45700"/>
          <a:lstStyle>
            <a:lvl1pPr indent="-228600" lvl="0" marL="457200" algn="l">
              <a:lnSpc>
                <a:spcPct val="120000"/>
              </a:lnSpc>
              <a:spcBef>
                <a:spcPts val="1000"/>
              </a:spcBef>
              <a:spcAft>
                <a:spcPts val="0"/>
              </a:spcAft>
              <a:buClr>
                <a:schemeClr val="dk1"/>
              </a:buClr>
              <a:buSzPts val="2000"/>
              <a:buNone/>
              <a:defRPr b="1" sz="20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4" name="Google Shape;144;p9"/>
          <p:cNvSpPr txBox="1"/>
          <p:nvPr>
            <p:ph idx="2" type="body"/>
          </p:nvPr>
        </p:nvSpPr>
        <p:spPr>
          <a:xfrm>
            <a:off x="839788" y="2615609"/>
            <a:ext cx="5157787" cy="3574054"/>
          </a:xfrm>
          <a:prstGeom prst="rect">
            <a:avLst/>
          </a:prstGeom>
          <a:noFill/>
          <a:ln>
            <a:noFill/>
          </a:ln>
        </p:spPr>
        <p:txBody>
          <a:bodyPr anchorCtr="0" anchor="t" bIns="45700" lIns="91425" spcFirstLastPara="1" rIns="91425" wrap="square" tIns="45700"/>
          <a:lstStyle>
            <a:lvl1pPr indent="-355600" lvl="0" marL="457200" algn="l">
              <a:lnSpc>
                <a:spcPct val="120000"/>
              </a:lnSpc>
              <a:spcBef>
                <a:spcPts val="1000"/>
              </a:spcBef>
              <a:spcAft>
                <a:spcPts val="0"/>
              </a:spcAft>
              <a:buClr>
                <a:schemeClr val="dk1"/>
              </a:buClr>
              <a:buSzPts val="2000"/>
              <a:buChar char="•"/>
              <a:defRPr sz="2000"/>
            </a:lvl1pPr>
            <a:lvl2pPr indent="-342900" lvl="1" marL="914400" algn="l">
              <a:lnSpc>
                <a:spcPct val="120000"/>
              </a:lnSpc>
              <a:spcBef>
                <a:spcPts val="500"/>
              </a:spcBef>
              <a:spcAft>
                <a:spcPts val="0"/>
              </a:spcAft>
              <a:buClr>
                <a:schemeClr val="dk1"/>
              </a:buClr>
              <a:buSzPts val="1800"/>
              <a:buChar char="•"/>
              <a:defRPr sz="1800"/>
            </a:lvl2pPr>
            <a:lvl3pPr indent="-342900" lvl="2" marL="1371600" algn="l">
              <a:lnSpc>
                <a:spcPct val="120000"/>
              </a:lnSpc>
              <a:spcBef>
                <a:spcPts val="500"/>
              </a:spcBef>
              <a:spcAft>
                <a:spcPts val="0"/>
              </a:spcAft>
              <a:buClr>
                <a:schemeClr val="dk1"/>
              </a:buClr>
              <a:buSzPts val="1800"/>
              <a:buChar char="•"/>
              <a:defRPr sz="1800"/>
            </a:lvl3pPr>
            <a:lvl4pPr indent="-342900" lvl="3" marL="1828800" algn="l">
              <a:lnSpc>
                <a:spcPct val="120000"/>
              </a:lnSpc>
              <a:spcBef>
                <a:spcPts val="500"/>
              </a:spcBef>
              <a:spcAft>
                <a:spcPts val="0"/>
              </a:spcAft>
              <a:buClr>
                <a:schemeClr val="dk1"/>
              </a:buClr>
              <a:buSzPts val="1800"/>
              <a:buChar char="•"/>
              <a:defRPr sz="1800"/>
            </a:lvl4pPr>
            <a:lvl5pPr indent="-342900" lvl="4" marL="2286000" algn="l">
              <a:lnSpc>
                <a:spcPct val="12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9"/>
          <p:cNvSpPr txBox="1"/>
          <p:nvPr>
            <p:ph idx="3" type="body"/>
          </p:nvPr>
        </p:nvSpPr>
        <p:spPr>
          <a:xfrm>
            <a:off x="6172200" y="1744961"/>
            <a:ext cx="5183188" cy="823912"/>
          </a:xfrm>
          <a:prstGeom prst="rect">
            <a:avLst/>
          </a:prstGeom>
          <a:noFill/>
          <a:ln>
            <a:noFill/>
          </a:ln>
        </p:spPr>
        <p:txBody>
          <a:bodyPr anchorCtr="0" anchor="b" bIns="45700" lIns="91425" spcFirstLastPara="1" rIns="91425" wrap="square" tIns="45700"/>
          <a:lstStyle>
            <a:lvl1pPr indent="-228600" lvl="0" marL="457200" algn="l">
              <a:lnSpc>
                <a:spcPct val="120000"/>
              </a:lnSpc>
              <a:spcBef>
                <a:spcPts val="1000"/>
              </a:spcBef>
              <a:spcAft>
                <a:spcPts val="0"/>
              </a:spcAft>
              <a:buClr>
                <a:schemeClr val="dk1"/>
              </a:buClr>
              <a:buSzPts val="2000"/>
              <a:buNone/>
              <a:defRPr b="1" sz="20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6" name="Google Shape;146;p9"/>
          <p:cNvSpPr txBox="1"/>
          <p:nvPr>
            <p:ph idx="4" type="body"/>
          </p:nvPr>
        </p:nvSpPr>
        <p:spPr>
          <a:xfrm>
            <a:off x="6172200" y="2615609"/>
            <a:ext cx="5183188" cy="3574054"/>
          </a:xfrm>
          <a:prstGeom prst="rect">
            <a:avLst/>
          </a:prstGeom>
          <a:noFill/>
          <a:ln>
            <a:noFill/>
          </a:ln>
        </p:spPr>
        <p:txBody>
          <a:bodyPr anchorCtr="0" anchor="t" bIns="45700" lIns="91425" spcFirstLastPara="1" rIns="91425" wrap="square" tIns="45700"/>
          <a:lstStyle>
            <a:lvl1pPr indent="-355600" lvl="0" marL="457200" algn="l">
              <a:lnSpc>
                <a:spcPct val="120000"/>
              </a:lnSpc>
              <a:spcBef>
                <a:spcPts val="1000"/>
              </a:spcBef>
              <a:spcAft>
                <a:spcPts val="0"/>
              </a:spcAft>
              <a:buClr>
                <a:schemeClr val="dk1"/>
              </a:buClr>
              <a:buSzPts val="2000"/>
              <a:buChar char="•"/>
              <a:defRPr sz="2000"/>
            </a:lvl1pPr>
            <a:lvl2pPr indent="-342900" lvl="1" marL="914400" algn="l">
              <a:lnSpc>
                <a:spcPct val="120000"/>
              </a:lnSpc>
              <a:spcBef>
                <a:spcPts val="500"/>
              </a:spcBef>
              <a:spcAft>
                <a:spcPts val="0"/>
              </a:spcAft>
              <a:buClr>
                <a:schemeClr val="dk1"/>
              </a:buClr>
              <a:buSzPts val="1800"/>
              <a:buChar char="•"/>
              <a:defRPr sz="1800"/>
            </a:lvl2pPr>
            <a:lvl3pPr indent="-342900" lvl="2" marL="1371600" algn="l">
              <a:lnSpc>
                <a:spcPct val="120000"/>
              </a:lnSpc>
              <a:spcBef>
                <a:spcPts val="500"/>
              </a:spcBef>
              <a:spcAft>
                <a:spcPts val="0"/>
              </a:spcAft>
              <a:buClr>
                <a:schemeClr val="dk1"/>
              </a:buClr>
              <a:buSzPts val="1800"/>
              <a:buChar char="•"/>
              <a:defRPr sz="1800"/>
            </a:lvl3pPr>
            <a:lvl4pPr indent="-342900" lvl="3" marL="1828800" algn="l">
              <a:lnSpc>
                <a:spcPct val="120000"/>
              </a:lnSpc>
              <a:spcBef>
                <a:spcPts val="500"/>
              </a:spcBef>
              <a:spcAft>
                <a:spcPts val="0"/>
              </a:spcAft>
              <a:buClr>
                <a:schemeClr val="dk1"/>
              </a:buClr>
              <a:buSzPts val="1800"/>
              <a:buChar char="•"/>
              <a:defRPr sz="1800"/>
            </a:lvl4pPr>
            <a:lvl5pPr indent="-342900" lvl="4" marL="2286000" algn="l">
              <a:lnSpc>
                <a:spcPct val="12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9"/>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b="1" sz="3200">
                <a:solidFill>
                  <a:srgbClr val="595959"/>
                </a:solidFill>
                <a:latin typeface="Hei"/>
                <a:ea typeface="Hei"/>
                <a:cs typeface="Hei"/>
                <a:sym typeface="Hei"/>
              </a:defRPr>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148" name="Google Shape;148;p9"/>
          <p:cNvSpPr txBox="1"/>
          <p:nvPr>
            <p:ph idx="5" type="body"/>
          </p:nvPr>
        </p:nvSpPr>
        <p:spPr>
          <a:xfrm>
            <a:off x="1295400" y="802640"/>
            <a:ext cx="5621338" cy="354013"/>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rgbClr val="7F7F7F"/>
              </a:buClr>
              <a:buSzPts val="2000"/>
              <a:buNone/>
              <a:defRPr sz="2000">
                <a:solidFill>
                  <a:srgbClr val="7F7F7F"/>
                </a:solidFill>
                <a:latin typeface="Hei"/>
                <a:ea typeface="Hei"/>
                <a:cs typeface="Hei"/>
                <a:sym typeface="Hei"/>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marR="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图片与标题" type="picTx">
  <p:cSld name="PICTURE_WITH_CAPTION_TEXT">
    <p:spTree>
      <p:nvGrpSpPr>
        <p:cNvPr id="152" name="Shape 152"/>
        <p:cNvGrpSpPr/>
        <p:nvPr/>
      </p:nvGrpSpPr>
      <p:grpSpPr>
        <a:xfrm>
          <a:off x="0" y="0"/>
          <a:ext cx="0" cy="0"/>
          <a:chOff x="0" y="0"/>
          <a:chExt cx="0" cy="0"/>
        </a:xfrm>
      </p:grpSpPr>
      <p:sp>
        <p:nvSpPr>
          <p:cNvPr id="153" name="Google Shape;153;p10"/>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54" name="Google Shape;154;p10"/>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55" name="Google Shape;155;p10"/>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56" name="Google Shape;156;p10"/>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57" name="Google Shape;157;p10"/>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58" name="Google Shape;158;p10"/>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59" name="Google Shape;159;p10"/>
          <p:cNvSpPr txBox="1"/>
          <p:nvPr>
            <p:ph type="title"/>
          </p:nvPr>
        </p:nvSpPr>
        <p:spPr>
          <a:xfrm>
            <a:off x="839787" y="457200"/>
            <a:ext cx="4165200" cy="1600200"/>
          </a:xfrm>
          <a:prstGeom prst="rect">
            <a:avLst/>
          </a:prstGeom>
          <a:noFill/>
          <a:ln>
            <a:noFill/>
          </a:ln>
        </p:spPr>
        <p:txBody>
          <a:bodyPr anchorCtr="0" anchor="t" bIns="45700" lIns="91425" spcFirstLastPara="1" rIns="91425" wrap="square" tIns="45700"/>
          <a:lstStyle>
            <a:lvl1pPr lvl="0" algn="l">
              <a:lnSpc>
                <a:spcPct val="120000"/>
              </a:lnSpc>
              <a:spcBef>
                <a:spcPts val="0"/>
              </a:spcBef>
              <a:spcAft>
                <a:spcPts val="0"/>
              </a:spcAft>
              <a:buSzPts val="1400"/>
              <a:buNone/>
              <a:defRPr sz="3600"/>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160" name="Google Shape;160;p10"/>
          <p:cNvSpPr/>
          <p:nvPr>
            <p:ph idx="2" type="pic"/>
          </p:nvPr>
        </p:nvSpPr>
        <p:spPr>
          <a:xfrm>
            <a:off x="5184000" y="457200"/>
            <a:ext cx="6170400" cy="5403600"/>
          </a:xfrm>
          <a:prstGeom prst="rect">
            <a:avLst/>
          </a:prstGeom>
          <a:noFill/>
          <a:ln>
            <a:noFill/>
          </a:ln>
        </p:spPr>
        <p:txBody>
          <a:bodyPr anchorCtr="0" anchor="t" bIns="45700" lIns="91425" spcFirstLastPara="1" rIns="91425" wrap="square" tIns="45700"/>
          <a:lstStyle>
            <a:lvl1pPr lvl="0" marR="0" rtl="0" algn="l">
              <a:lnSpc>
                <a:spcPct val="120000"/>
              </a:lnSpc>
              <a:spcBef>
                <a:spcPts val="1000"/>
              </a:spcBef>
              <a:spcAft>
                <a:spcPts val="0"/>
              </a:spcAft>
              <a:buClr>
                <a:schemeClr val="dk1"/>
              </a:buClr>
              <a:buSzPts val="3200"/>
              <a:buFont typeface="Arial"/>
              <a:buNone/>
              <a:defRPr b="0" i="0" sz="3200" u="none" cap="none" strike="noStrike">
                <a:solidFill>
                  <a:schemeClr val="dk1"/>
                </a:solidFill>
                <a:latin typeface="Hei"/>
                <a:ea typeface="Hei"/>
                <a:cs typeface="Hei"/>
                <a:sym typeface="Hei"/>
              </a:defRPr>
            </a:lvl1pPr>
            <a:lvl2pPr lvl="1" marR="0" rtl="0" algn="l">
              <a:lnSpc>
                <a:spcPct val="120000"/>
              </a:lnSpc>
              <a:spcBef>
                <a:spcPts val="500"/>
              </a:spcBef>
              <a:spcAft>
                <a:spcPts val="0"/>
              </a:spcAft>
              <a:buClr>
                <a:schemeClr val="dk1"/>
              </a:buClr>
              <a:buSzPts val="2800"/>
              <a:buFont typeface="Arial"/>
              <a:buNone/>
              <a:defRPr b="0" i="0" sz="2800" u="none" cap="none" strike="noStrike">
                <a:solidFill>
                  <a:schemeClr val="dk1"/>
                </a:solidFill>
                <a:latin typeface="Hei"/>
                <a:ea typeface="Hei"/>
                <a:cs typeface="Hei"/>
                <a:sym typeface="Hei"/>
              </a:defRPr>
            </a:lvl2pPr>
            <a:lvl3pPr lvl="2" marR="0" rtl="0" algn="l">
              <a:lnSpc>
                <a:spcPct val="120000"/>
              </a:lnSpc>
              <a:spcBef>
                <a:spcPts val="500"/>
              </a:spcBef>
              <a:spcAft>
                <a:spcPts val="0"/>
              </a:spcAft>
              <a:buClr>
                <a:schemeClr val="dk1"/>
              </a:buClr>
              <a:buSzPts val="2400"/>
              <a:buFont typeface="Arial"/>
              <a:buNone/>
              <a:defRPr b="0" i="0" sz="2400" u="none" cap="none" strike="noStrike">
                <a:solidFill>
                  <a:schemeClr val="dk1"/>
                </a:solidFill>
                <a:latin typeface="Hei"/>
                <a:ea typeface="Hei"/>
                <a:cs typeface="Hei"/>
                <a:sym typeface="Hei"/>
              </a:defRPr>
            </a:lvl3pPr>
            <a:lvl4pPr lvl="3"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Hei"/>
                <a:ea typeface="Hei"/>
                <a:cs typeface="Hei"/>
                <a:sym typeface="Hei"/>
              </a:defRPr>
            </a:lvl4pPr>
            <a:lvl5pPr lvl="4" marR="0" rtl="0" algn="l">
              <a:lnSpc>
                <a:spcPct val="120000"/>
              </a:lnSpc>
              <a:spcBef>
                <a:spcPts val="500"/>
              </a:spcBef>
              <a:spcAft>
                <a:spcPts val="0"/>
              </a:spcAft>
              <a:buClr>
                <a:schemeClr val="dk1"/>
              </a:buClr>
              <a:buSzPts val="2000"/>
              <a:buFont typeface="Arial"/>
              <a:buNone/>
              <a:defRPr b="0" i="0" sz="2000" u="none" cap="none" strike="noStrike">
                <a:solidFill>
                  <a:schemeClr val="dk1"/>
                </a:solidFill>
                <a:latin typeface="Hei"/>
                <a:ea typeface="Hei"/>
                <a:cs typeface="Hei"/>
                <a:sym typeface="He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61" name="Google Shape;161;p10"/>
          <p:cNvSpPr txBox="1"/>
          <p:nvPr>
            <p:ph idx="1" type="body"/>
          </p:nvPr>
        </p:nvSpPr>
        <p:spPr>
          <a:xfrm>
            <a:off x="839787" y="2057400"/>
            <a:ext cx="4165200" cy="3811588"/>
          </a:xfrm>
          <a:prstGeom prst="rect">
            <a:avLst/>
          </a:prstGeom>
          <a:noFill/>
          <a:ln>
            <a:noFill/>
          </a:ln>
        </p:spPr>
        <p:txBody>
          <a:bodyPr anchorCtr="0" anchor="t" bIns="45700" lIns="91425" spcFirstLastPara="1" rIns="91425" wrap="square" tIns="45700"/>
          <a:lstStyle>
            <a:lvl1pPr indent="-228600" lvl="0" marL="457200" algn="l">
              <a:lnSpc>
                <a:spcPct val="120000"/>
              </a:lnSpc>
              <a:spcBef>
                <a:spcPts val="1000"/>
              </a:spcBef>
              <a:spcAft>
                <a:spcPts val="0"/>
              </a:spcAft>
              <a:buClr>
                <a:schemeClr val="dk1"/>
              </a:buClr>
              <a:buSzPts val="2000"/>
              <a:buNone/>
              <a:defRPr sz="20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2" name="Google Shape;16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空白" type="blank">
  <p:cSld name="BLANK">
    <p:spTree>
      <p:nvGrpSpPr>
        <p:cNvPr id="165" name="Shape 165"/>
        <p:cNvGrpSpPr/>
        <p:nvPr/>
      </p:nvGrpSpPr>
      <p:grpSpPr>
        <a:xfrm>
          <a:off x="0" y="0"/>
          <a:ext cx="0" cy="0"/>
          <a:chOff x="0" y="0"/>
          <a:chExt cx="0" cy="0"/>
        </a:xfrm>
      </p:grpSpPr>
      <p:sp>
        <p:nvSpPr>
          <p:cNvPr id="166" name="Google Shape;16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竖排标题与文本" type="vertTitleAndTx">
  <p:cSld name="VERTICAL_TITLE_AND_VERTICAL_TEXT">
    <p:spTree>
      <p:nvGrpSpPr>
        <p:cNvPr id="169" name="Shape 169"/>
        <p:cNvGrpSpPr/>
        <p:nvPr/>
      </p:nvGrpSpPr>
      <p:grpSpPr>
        <a:xfrm>
          <a:off x="0" y="0"/>
          <a:ext cx="0" cy="0"/>
          <a:chOff x="0" y="0"/>
          <a:chExt cx="0" cy="0"/>
        </a:xfrm>
      </p:grpSpPr>
      <p:sp>
        <p:nvSpPr>
          <p:cNvPr id="170" name="Google Shape;170;p12"/>
          <p:cNvSpPr/>
          <p:nvPr/>
        </p:nvSpPr>
        <p:spPr>
          <a:xfrm>
            <a:off x="0" y="-6350"/>
            <a:ext cx="1173163" cy="1162050"/>
          </a:xfrm>
          <a:custGeom>
            <a:rect b="b" l="l" r="r" t="t"/>
            <a:pathLst>
              <a:path extrusionOk="0" h="1162285" w="1172915">
                <a:moveTo>
                  <a:pt x="0" y="0"/>
                </a:moveTo>
                <a:lnTo>
                  <a:pt x="1172915" y="0"/>
                </a:lnTo>
                <a:lnTo>
                  <a:pt x="1167422" y="108787"/>
                </a:lnTo>
                <a:cubicBezTo>
                  <a:pt x="1107328" y="700521"/>
                  <a:pt x="607589" y="1162285"/>
                  <a:pt x="0" y="1162285"/>
                </a:cubicBezTo>
                <a:close/>
              </a:path>
            </a:pathLst>
          </a:custGeom>
          <a:solidFill>
            <a:srgbClr val="F7F7F7"/>
          </a:solidFill>
          <a:ln>
            <a:noFill/>
          </a:ln>
          <a:effectLst>
            <a:outerShdw blurRad="330200" rotWithShape="0" algn="tl" dir="2700000" dist="3810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71" name="Google Shape;171;p12"/>
          <p:cNvSpPr/>
          <p:nvPr/>
        </p:nvSpPr>
        <p:spPr>
          <a:xfrm>
            <a:off x="0" y="-6350"/>
            <a:ext cx="1036638" cy="1036638"/>
          </a:xfrm>
          <a:custGeom>
            <a:rect b="b" l="l" r="r" t="t"/>
            <a:pathLst>
              <a:path extrusionOk="0" h="1036320" w="1036320">
                <a:moveTo>
                  <a:pt x="0" y="0"/>
                </a:moveTo>
                <a:lnTo>
                  <a:pt x="1036320" y="0"/>
                </a:lnTo>
                <a:cubicBezTo>
                  <a:pt x="1036320" y="572344"/>
                  <a:pt x="572344" y="1036320"/>
                  <a:pt x="0" y="1036320"/>
                </a:cubicBezTo>
                <a:close/>
              </a:path>
            </a:pathLst>
          </a:custGeom>
          <a:solidFill>
            <a:srgbClr val="FFFFFF"/>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chemeClr val="lt1"/>
              </a:solidFill>
              <a:latin typeface="Hei"/>
              <a:ea typeface="Hei"/>
              <a:cs typeface="Hei"/>
              <a:sym typeface="Hei"/>
            </a:endParaRPr>
          </a:p>
        </p:txBody>
      </p:sp>
      <p:sp>
        <p:nvSpPr>
          <p:cNvPr id="172" name="Google Shape;172;p12"/>
          <p:cNvSpPr/>
          <p:nvPr/>
        </p:nvSpPr>
        <p:spPr>
          <a:xfrm rot="6188927">
            <a:off x="784226" y="434975"/>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73" name="Google Shape;173;p12"/>
          <p:cNvSpPr/>
          <p:nvPr/>
        </p:nvSpPr>
        <p:spPr>
          <a:xfrm rot="7226800">
            <a:off x="745332" y="535781"/>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74" name="Google Shape;174;p12"/>
          <p:cNvSpPr/>
          <p:nvPr/>
        </p:nvSpPr>
        <p:spPr>
          <a:xfrm rot="8126800">
            <a:off x="676275" y="620713"/>
            <a:ext cx="88900" cy="77787"/>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75" name="Google Shape;175;p12"/>
          <p:cNvSpPr/>
          <p:nvPr/>
        </p:nvSpPr>
        <p:spPr>
          <a:xfrm rot="9026800">
            <a:off x="590550" y="677863"/>
            <a:ext cx="88900" cy="79375"/>
          </a:xfrm>
          <a:custGeom>
            <a:rect b="b" l="l" r="r" t="t"/>
            <a:pathLst>
              <a:path extrusionOk="0" h="493591" w="560550">
                <a:moveTo>
                  <a:pt x="282090" y="0"/>
                </a:moveTo>
                <a:cubicBezTo>
                  <a:pt x="291235" y="0"/>
                  <a:pt x="300381" y="6443"/>
                  <a:pt x="307359" y="19328"/>
                </a:cubicBezTo>
                <a:lnTo>
                  <a:pt x="322151" y="46641"/>
                </a:lnTo>
                <a:cubicBezTo>
                  <a:pt x="341937" y="85466"/>
                  <a:pt x="388148" y="186382"/>
                  <a:pt x="426075" y="252279"/>
                </a:cubicBezTo>
                <a:cubicBezTo>
                  <a:pt x="464002" y="318176"/>
                  <a:pt x="528438" y="409309"/>
                  <a:pt x="549713" y="442022"/>
                </a:cubicBezTo>
                <a:lnTo>
                  <a:pt x="553726" y="448555"/>
                </a:lnTo>
                <a:cubicBezTo>
                  <a:pt x="561598" y="461368"/>
                  <a:pt x="562451" y="472766"/>
                  <a:pt x="557360" y="480662"/>
                </a:cubicBezTo>
                <a:cubicBezTo>
                  <a:pt x="557347" y="480929"/>
                  <a:pt x="557231" y="481140"/>
                  <a:pt x="557111" y="481348"/>
                </a:cubicBezTo>
                <a:cubicBezTo>
                  <a:pt x="552538" y="489268"/>
                  <a:pt x="542386" y="493968"/>
                  <a:pt x="527738" y="493568"/>
                </a:cubicBezTo>
                <a:lnTo>
                  <a:pt x="496688" y="492722"/>
                </a:lnTo>
                <a:cubicBezTo>
                  <a:pt x="453170" y="490445"/>
                  <a:pt x="342661" y="480006"/>
                  <a:pt x="266629" y="479903"/>
                </a:cubicBezTo>
                <a:cubicBezTo>
                  <a:pt x="190597" y="479800"/>
                  <a:pt x="79463" y="490037"/>
                  <a:pt x="40497" y="492105"/>
                </a:cubicBezTo>
                <a:lnTo>
                  <a:pt x="32832" y="492314"/>
                </a:lnTo>
                <a:cubicBezTo>
                  <a:pt x="17800" y="492724"/>
                  <a:pt x="7502" y="487764"/>
                  <a:pt x="3210" y="479408"/>
                </a:cubicBezTo>
                <a:cubicBezTo>
                  <a:pt x="2985" y="479262"/>
                  <a:pt x="2860" y="479056"/>
                  <a:pt x="2740" y="478849"/>
                </a:cubicBezTo>
                <a:cubicBezTo>
                  <a:pt x="-1833" y="470928"/>
                  <a:pt x="-826" y="459787"/>
                  <a:pt x="6844" y="447301"/>
                </a:cubicBezTo>
                <a:lnTo>
                  <a:pt x="23102" y="420834"/>
                </a:lnTo>
                <a:cubicBezTo>
                  <a:pt x="46833" y="384285"/>
                  <a:pt x="111126" y="293803"/>
                  <a:pt x="149231" y="228009"/>
                </a:cubicBezTo>
                <a:cubicBezTo>
                  <a:pt x="187336" y="162215"/>
                  <a:pt x="234039" y="60850"/>
                  <a:pt x="251731" y="26070"/>
                </a:cubicBezTo>
                <a:lnTo>
                  <a:pt x="255383" y="19328"/>
                </a:lnTo>
                <a:cubicBezTo>
                  <a:pt x="262543" y="6104"/>
                  <a:pt x="271988" y="-334"/>
                  <a:pt x="281371" y="127"/>
                </a:cubicBezTo>
                <a:cubicBezTo>
                  <a:pt x="281609" y="5"/>
                  <a:pt x="281850" y="0"/>
                  <a:pt x="28209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Arial"/>
              <a:buNone/>
            </a:pPr>
            <a:r>
              <a:t/>
            </a:r>
            <a:endParaRPr b="0" i="0" sz="1800" u="none" cap="none" strike="noStrike">
              <a:solidFill>
                <a:srgbClr val="FFFFFF"/>
              </a:solidFill>
              <a:latin typeface="Hei"/>
              <a:ea typeface="Hei"/>
              <a:cs typeface="Hei"/>
              <a:sym typeface="Hei"/>
            </a:endParaRPr>
          </a:p>
        </p:txBody>
      </p:sp>
      <p:sp>
        <p:nvSpPr>
          <p:cNvPr id="176" name="Google Shape;176;p12"/>
          <p:cNvSpPr txBox="1"/>
          <p:nvPr>
            <p:ph type="title"/>
          </p:nvPr>
        </p:nvSpPr>
        <p:spPr>
          <a:xfrm rot="5400000">
            <a:off x="7683223" y="2506386"/>
            <a:ext cx="5811838" cy="1529316"/>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SzPts val="1400"/>
              <a:buNone/>
              <a:defRPr sz="3600"/>
            </a:lvl1pPr>
            <a:lvl2pPr lvl="1" algn="l">
              <a:lnSpc>
                <a:spcPct val="120000"/>
              </a:lnSpc>
              <a:spcBef>
                <a:spcPts val="0"/>
              </a:spcBef>
              <a:spcAft>
                <a:spcPts val="0"/>
              </a:spcAft>
              <a:buSzPts val="1400"/>
              <a:buNone/>
              <a:defRPr/>
            </a:lvl2pPr>
            <a:lvl3pPr lvl="2" algn="l">
              <a:lnSpc>
                <a:spcPct val="120000"/>
              </a:lnSpc>
              <a:spcBef>
                <a:spcPts val="0"/>
              </a:spcBef>
              <a:spcAft>
                <a:spcPts val="0"/>
              </a:spcAft>
              <a:buSzPts val="1400"/>
              <a:buNone/>
              <a:defRPr/>
            </a:lvl3pPr>
            <a:lvl4pPr lvl="3" algn="l">
              <a:lnSpc>
                <a:spcPct val="120000"/>
              </a:lnSpc>
              <a:spcBef>
                <a:spcPts val="0"/>
              </a:spcBef>
              <a:spcAft>
                <a:spcPts val="0"/>
              </a:spcAft>
              <a:buSzPts val="1400"/>
              <a:buNone/>
              <a:defRPr/>
            </a:lvl4pPr>
            <a:lvl5pPr lvl="4" algn="l">
              <a:lnSpc>
                <a:spcPct val="120000"/>
              </a:lnSpc>
              <a:spcBef>
                <a:spcPts val="0"/>
              </a:spcBef>
              <a:spcAft>
                <a:spcPts val="0"/>
              </a:spcAft>
              <a:buSzPts val="1400"/>
              <a:buNone/>
              <a:defRPr/>
            </a:lvl5pPr>
            <a:lvl6pPr lvl="5" algn="l">
              <a:lnSpc>
                <a:spcPct val="120000"/>
              </a:lnSpc>
              <a:spcBef>
                <a:spcPts val="0"/>
              </a:spcBef>
              <a:spcAft>
                <a:spcPts val="0"/>
              </a:spcAft>
              <a:buSzPts val="1400"/>
              <a:buNone/>
              <a:defRPr/>
            </a:lvl6pPr>
            <a:lvl7pPr lvl="6" algn="l">
              <a:lnSpc>
                <a:spcPct val="120000"/>
              </a:lnSpc>
              <a:spcBef>
                <a:spcPts val="0"/>
              </a:spcBef>
              <a:spcAft>
                <a:spcPts val="0"/>
              </a:spcAft>
              <a:buSzPts val="1400"/>
              <a:buNone/>
              <a:defRPr/>
            </a:lvl7pPr>
            <a:lvl8pPr lvl="7" algn="l">
              <a:lnSpc>
                <a:spcPct val="120000"/>
              </a:lnSpc>
              <a:spcBef>
                <a:spcPts val="0"/>
              </a:spcBef>
              <a:spcAft>
                <a:spcPts val="0"/>
              </a:spcAft>
              <a:buSzPts val="1400"/>
              <a:buNone/>
              <a:defRPr/>
            </a:lvl8pPr>
            <a:lvl9pPr lvl="8" algn="l">
              <a:lnSpc>
                <a:spcPct val="120000"/>
              </a:lnSpc>
              <a:spcBef>
                <a:spcPts val="0"/>
              </a:spcBef>
              <a:spcAft>
                <a:spcPts val="0"/>
              </a:spcAft>
              <a:buSzPts val="1400"/>
              <a:buNone/>
              <a:defRPr/>
            </a:lvl9pPr>
          </a:lstStyle>
          <a:p/>
        </p:txBody>
      </p:sp>
      <p:sp>
        <p:nvSpPr>
          <p:cNvPr id="177" name="Google Shape;177;p12"/>
          <p:cNvSpPr txBox="1"/>
          <p:nvPr>
            <p:ph idx="1" type="body"/>
          </p:nvPr>
        </p:nvSpPr>
        <p:spPr>
          <a:xfrm rot="5400000">
            <a:off x="2372260" y="-1168935"/>
            <a:ext cx="5811838" cy="8879958"/>
          </a:xfrm>
          <a:prstGeom prst="rect">
            <a:avLst/>
          </a:prstGeom>
          <a:noFill/>
          <a:ln>
            <a:noFill/>
          </a:ln>
        </p:spPr>
        <p:txBody>
          <a:bodyPr anchorCtr="0" anchor="t" bIns="45700" lIns="91425" spcFirstLastPara="1" rIns="91425" wrap="square" tIns="45700"/>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内容">
  <p:cSld name="内容">
    <p:spTree>
      <p:nvGrpSpPr>
        <p:cNvPr id="181" name="Shape 181"/>
        <p:cNvGrpSpPr/>
        <p:nvPr/>
      </p:nvGrpSpPr>
      <p:grpSpPr>
        <a:xfrm>
          <a:off x="0" y="0"/>
          <a:ext cx="0" cy="0"/>
          <a:chOff x="0" y="0"/>
          <a:chExt cx="0" cy="0"/>
        </a:xfrm>
      </p:grpSpPr>
      <p:sp>
        <p:nvSpPr>
          <p:cNvPr id="182" name="Google Shape;182;p13"/>
          <p:cNvSpPr txBox="1"/>
          <p:nvPr>
            <p:ph idx="1" type="body"/>
          </p:nvPr>
        </p:nvSpPr>
        <p:spPr>
          <a:xfrm>
            <a:off x="838200" y="551543"/>
            <a:ext cx="10515600" cy="5558971"/>
          </a:xfrm>
          <a:prstGeom prst="rect">
            <a:avLst/>
          </a:prstGeom>
          <a:noFill/>
          <a:ln>
            <a:noFill/>
          </a:ln>
        </p:spPr>
        <p:txBody>
          <a:bodyPr anchorCtr="0" anchor="t" bIns="45700" lIns="91425" spcFirstLastPara="1" rIns="91425" wrap="square" tIns="45700"/>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algn="l">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algn="ctr">
              <a:lnSpc>
                <a:spcPct val="120000"/>
              </a:lnSpc>
              <a:spcBef>
                <a:spcPts val="0"/>
              </a:spcBef>
              <a:spcAft>
                <a:spcPts val="0"/>
              </a:spcAft>
              <a:buClr>
                <a:srgbClr val="7F7F7F"/>
              </a:buClr>
              <a:buSzPts val="12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lstStyle>
            <a:lvl1pPr lvl="0"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1pPr>
            <a:lvl2pPr lvl="1"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2pPr>
            <a:lvl3pPr lvl="2"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3pPr>
            <a:lvl4pPr lvl="3"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4pPr>
            <a:lvl5pPr lvl="4"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5pPr>
            <a:lvl6pPr lvl="5"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6pPr>
            <a:lvl7pPr lvl="6"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7pPr>
            <a:lvl8pPr lvl="7"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8pPr>
            <a:lvl9pPr lvl="8" marR="0" rtl="0" algn="l">
              <a:lnSpc>
                <a:spcPct val="120000"/>
              </a:lnSpc>
              <a:spcBef>
                <a:spcPts val="0"/>
              </a:spcBef>
              <a:spcAft>
                <a:spcPts val="0"/>
              </a:spcAft>
              <a:buSzPts val="1400"/>
              <a:buNone/>
              <a:defRPr b="1" i="0" sz="3200" u="none" cap="none" strike="noStrike">
                <a:solidFill>
                  <a:srgbClr val="595959"/>
                </a:solidFill>
                <a:latin typeface="Hei"/>
                <a:ea typeface="Hei"/>
                <a:cs typeface="Hei"/>
                <a:sym typeface="Hei"/>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lstStyle>
            <a:lvl1pPr indent="-381000" lvl="0" marL="457200" marR="0" rtl="0" algn="l">
              <a:lnSpc>
                <a:spcPct val="120000"/>
              </a:lnSpc>
              <a:spcBef>
                <a:spcPts val="1000"/>
              </a:spcBef>
              <a:spcAft>
                <a:spcPts val="0"/>
              </a:spcAft>
              <a:buClr>
                <a:schemeClr val="dk1"/>
              </a:buClr>
              <a:buSzPts val="2400"/>
              <a:buFont typeface="Arial"/>
              <a:buChar char="•"/>
              <a:defRPr b="0" i="0" sz="2400" u="none" cap="none" strike="noStrike">
                <a:solidFill>
                  <a:schemeClr val="dk1"/>
                </a:solidFill>
                <a:latin typeface="Hei"/>
                <a:ea typeface="Hei"/>
                <a:cs typeface="Hei"/>
                <a:sym typeface="Hei"/>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Hei"/>
                <a:ea typeface="Hei"/>
                <a:cs typeface="Hei"/>
                <a:sym typeface="Hei"/>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3pPr>
            <a:lvl4pPr indent="-342900" lvl="3" marL="18288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4pPr>
            <a:lvl5pPr indent="-342900" lvl="4" marL="22860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Hei"/>
                <a:ea typeface="Hei"/>
                <a:cs typeface="Hei"/>
                <a:sym typeface="He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lstStyle>
            <a:lvl1pPr lvl="0" marR="0" rtl="0" algn="l">
              <a:lnSpc>
                <a:spcPct val="120000"/>
              </a:lnSpc>
              <a:spcBef>
                <a:spcPts val="0"/>
              </a:spcBef>
              <a:spcAft>
                <a:spcPts val="0"/>
              </a:spcAft>
              <a:buClr>
                <a:srgbClr val="7F7F7F"/>
              </a:buClr>
              <a:buSzPts val="1200"/>
              <a:buFont typeface="Arial"/>
              <a:buNone/>
              <a:defRPr b="0" i="0" sz="1200" u="none" cap="none" strike="noStrike">
                <a:solidFill>
                  <a:srgbClr val="7F7F7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lstStyle>
            <a:lvl1pPr lvl="0" marR="0" rtl="0" algn="ctr">
              <a:lnSpc>
                <a:spcPct val="120000"/>
              </a:lnSpc>
              <a:spcBef>
                <a:spcPts val="0"/>
              </a:spcBef>
              <a:spcAft>
                <a:spcPts val="0"/>
              </a:spcAft>
              <a:buClr>
                <a:srgbClr val="7F7F7F"/>
              </a:buClr>
              <a:buSzPts val="1200"/>
              <a:buFont typeface="Arial"/>
              <a:buNone/>
              <a:defRPr b="0" i="0" sz="1200" u="none" cap="none" strike="noStrike">
                <a:solidFill>
                  <a:srgbClr val="7F7F7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1pPr>
            <a:lvl2pPr indent="0" lvl="1"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2pPr>
            <a:lvl3pPr indent="0" lvl="2"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3pPr>
            <a:lvl4pPr indent="0" lvl="3"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4pPr>
            <a:lvl5pPr indent="0" lvl="4"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5pPr>
            <a:lvl6pPr indent="0" lvl="5"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6pPr>
            <a:lvl7pPr indent="0" lvl="6"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7pPr>
            <a:lvl8pPr indent="0" lvl="7"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8pPr>
            <a:lvl9pPr indent="0" lvl="8" marL="0" marR="0" rtl="0" algn="r">
              <a:lnSpc>
                <a:spcPct val="120000"/>
              </a:lnSpc>
              <a:spcBef>
                <a:spcPts val="0"/>
              </a:spcBef>
              <a:buClr>
                <a:srgbClr val="7F7F7F"/>
              </a:buClr>
              <a:buSzPts val="1200"/>
              <a:buFont typeface="Arial"/>
              <a:buNone/>
              <a:defRPr b="0" i="0" sz="1200" u="none" cap="none" strike="noStrike">
                <a:solidFill>
                  <a:srgbClr val="7F7F7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14"/>
          <p:cNvSpPr txBox="1"/>
          <p:nvPr>
            <p:ph type="ctrTitle"/>
          </p:nvPr>
        </p:nvSpPr>
        <p:spPr>
          <a:xfrm>
            <a:off x="2749421" y="3429002"/>
            <a:ext cx="6676500" cy="902400"/>
          </a:xfrm>
          <a:prstGeom prst="rect">
            <a:avLst/>
          </a:prstGeom>
          <a:noFill/>
          <a:ln>
            <a:noFill/>
          </a:ln>
        </p:spPr>
        <p:txBody>
          <a:bodyPr anchorCtr="0" anchor="b" bIns="45700" lIns="91425" spcFirstLastPara="1" rIns="91425" wrap="square" tIns="45700">
            <a:noAutofit/>
          </a:bodyPr>
          <a:lstStyle/>
          <a:p>
            <a:pPr indent="0" lvl="0" marL="0" rtl="0" algn="ctr">
              <a:lnSpc>
                <a:spcPct val="120000"/>
              </a:lnSpc>
              <a:spcBef>
                <a:spcPts val="0"/>
              </a:spcBef>
              <a:spcAft>
                <a:spcPts val="0"/>
              </a:spcAft>
              <a:buNone/>
            </a:pPr>
            <a:r>
              <a:rPr lang="zh-CN"/>
              <a:t>Self Rugulation - Emotion regulation in Early childhood Education</a:t>
            </a:r>
            <a:endParaRPr/>
          </a:p>
        </p:txBody>
      </p:sp>
      <p:sp>
        <p:nvSpPr>
          <p:cNvPr id="192" name="Google Shape;192;p14"/>
          <p:cNvSpPr txBox="1"/>
          <p:nvPr>
            <p:ph idx="1" type="subTitle"/>
          </p:nvPr>
        </p:nvSpPr>
        <p:spPr>
          <a:xfrm>
            <a:off x="2749459" y="4707573"/>
            <a:ext cx="6676500" cy="590700"/>
          </a:xfrm>
          <a:prstGeom prst="rect">
            <a:avLst/>
          </a:prstGeom>
          <a:noFill/>
          <a:ln>
            <a:noFill/>
          </a:ln>
        </p:spPr>
        <p:txBody>
          <a:bodyPr anchorCtr="0" anchor="t" bIns="45700" lIns="91425" spcFirstLastPara="1" rIns="91425" wrap="square" tIns="45700">
            <a:noAutofit/>
          </a:bodyPr>
          <a:lstStyle/>
          <a:p>
            <a:pPr indent="0" lvl="0" marL="0" rtl="0" algn="ctr">
              <a:lnSpc>
                <a:spcPct val="120000"/>
              </a:lnSpc>
              <a:spcBef>
                <a:spcPts val="0"/>
              </a:spcBef>
              <a:spcAft>
                <a:spcPts val="0"/>
              </a:spcAft>
              <a:buClr>
                <a:srgbClr val="7F7F7F"/>
              </a:buClr>
              <a:buSzPts val="2000"/>
              <a:buNone/>
            </a:pPr>
            <a:r>
              <a:rPr lang="zh-CN"/>
              <a:t>Yufei Song, Yijun Huang &amp; Yuhan Li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15"/>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0"/>
              </a:spcBef>
              <a:spcAft>
                <a:spcPts val="0"/>
              </a:spcAft>
              <a:buNone/>
            </a:pPr>
            <a:r>
              <a:rPr lang="zh-CN"/>
              <a:t>Background</a:t>
            </a:r>
            <a:endParaRPr/>
          </a:p>
        </p:txBody>
      </p:sp>
      <p:sp>
        <p:nvSpPr>
          <p:cNvPr id="198" name="Google Shape;198;p15"/>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p>
            <a:pPr indent="-76200" lvl="0" marL="228600" rtl="0" algn="l">
              <a:lnSpc>
                <a:spcPct val="120000"/>
              </a:lnSpc>
              <a:spcBef>
                <a:spcPts val="0"/>
              </a:spcBef>
              <a:spcAft>
                <a:spcPts val="0"/>
              </a:spcAft>
              <a:buClr>
                <a:srgbClr val="7F7F7F"/>
              </a:buClr>
              <a:buSzPts val="2400"/>
              <a:buNone/>
            </a:pPr>
            <a:r>
              <a:rPr lang="zh-CN"/>
              <a:t>Self regulation:</a:t>
            </a:r>
            <a:endParaRPr/>
          </a:p>
          <a:p>
            <a:pPr indent="-76200" lvl="0" marL="228600" rtl="0" algn="l">
              <a:lnSpc>
                <a:spcPct val="120000"/>
              </a:lnSpc>
              <a:spcBef>
                <a:spcPts val="0"/>
              </a:spcBef>
              <a:spcAft>
                <a:spcPts val="0"/>
              </a:spcAft>
              <a:buClr>
                <a:srgbClr val="7F7F7F"/>
              </a:buClr>
              <a:buSzPts val="2400"/>
              <a:buNone/>
            </a:pPr>
            <a:r>
              <a:rPr lang="zh-CN"/>
              <a:t>the act or condition or an instance of regulating oneself or itself.</a:t>
            </a:r>
            <a:endParaRPr/>
          </a:p>
        </p:txBody>
      </p:sp>
      <p:sp>
        <p:nvSpPr>
          <p:cNvPr id="199" name="Google Shape;199;p15"/>
          <p:cNvSpPr txBox="1"/>
          <p:nvPr>
            <p:ph idx="2" type="body"/>
          </p:nvPr>
        </p:nvSpPr>
        <p:spPr>
          <a:xfrm>
            <a:off x="6172200" y="1825625"/>
            <a:ext cx="5181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zh-CN"/>
              <a:t>Emotion regulation:</a:t>
            </a:r>
            <a:endParaRPr/>
          </a:p>
          <a:p>
            <a:pPr indent="0" lvl="0" marL="0" rtl="0" algn="l">
              <a:spcBef>
                <a:spcPts val="1000"/>
              </a:spcBef>
              <a:spcAft>
                <a:spcPts val="0"/>
              </a:spcAft>
              <a:buNone/>
            </a:pPr>
            <a:r>
              <a:rPr lang="zh-CN"/>
              <a:t>includes emotional lability, flexibility, and contextual response.</a:t>
            </a:r>
            <a:endParaRPr/>
          </a:p>
        </p:txBody>
      </p:sp>
      <p:sp>
        <p:nvSpPr>
          <p:cNvPr id="200" name="Google Shape;200;p15"/>
          <p:cNvSpPr txBox="1"/>
          <p:nvPr>
            <p:ph idx="3" type="body"/>
          </p:nvPr>
        </p:nvSpPr>
        <p:spPr>
          <a:xfrm>
            <a:off x="1295400" y="802640"/>
            <a:ext cx="5621400" cy="3540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16"/>
          <p:cNvSpPr txBox="1"/>
          <p:nvPr>
            <p:ph type="title"/>
          </p:nvPr>
        </p:nvSpPr>
        <p:spPr>
          <a:xfrm>
            <a:off x="1268730" y="276226"/>
            <a:ext cx="9774555" cy="51816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0"/>
              </a:spcBef>
              <a:spcAft>
                <a:spcPts val="0"/>
              </a:spcAft>
              <a:buNone/>
            </a:pPr>
            <a:r>
              <a:rPr lang="zh-CN"/>
              <a:t>Development of Emotion Regulation</a:t>
            </a:r>
            <a:endParaRPr/>
          </a:p>
        </p:txBody>
      </p:sp>
      <p:sp>
        <p:nvSpPr>
          <p:cNvPr id="206" name="Google Shape;206;p16"/>
          <p:cNvSpPr txBox="1"/>
          <p:nvPr>
            <p:ph idx="1" type="body"/>
          </p:nvPr>
        </p:nvSpPr>
        <p:spPr>
          <a:xfrm>
            <a:off x="876875" y="1716577"/>
            <a:ext cx="10515600" cy="4950900"/>
          </a:xfrm>
          <a:prstGeom prst="rect">
            <a:avLst/>
          </a:prstGeom>
          <a:noFill/>
          <a:ln>
            <a:noFill/>
          </a:ln>
        </p:spPr>
        <p:txBody>
          <a:bodyPr anchorCtr="0" anchor="t" bIns="45700" lIns="91425" spcFirstLastPara="1" rIns="91425" wrap="square" tIns="45700">
            <a:noAutofit/>
          </a:bodyPr>
          <a:lstStyle/>
          <a:p>
            <a:pPr indent="-76200" lvl="0" marL="228600" rtl="0" algn="l">
              <a:lnSpc>
                <a:spcPct val="120000"/>
              </a:lnSpc>
              <a:spcBef>
                <a:spcPts val="0"/>
              </a:spcBef>
              <a:spcAft>
                <a:spcPts val="0"/>
              </a:spcAft>
              <a:buClr>
                <a:srgbClr val="7F7F7F"/>
              </a:buClr>
              <a:buSzPts val="2400"/>
              <a:buNone/>
            </a:pPr>
            <a:r>
              <a:rPr b="1" lang="zh-CN"/>
              <a:t>Infants</a:t>
            </a:r>
            <a:endParaRPr b="1"/>
          </a:p>
          <a:p>
            <a:pPr indent="-76200" lvl="0" marL="228600" rtl="0" algn="l">
              <a:lnSpc>
                <a:spcPct val="120000"/>
              </a:lnSpc>
              <a:spcBef>
                <a:spcPts val="0"/>
              </a:spcBef>
              <a:spcAft>
                <a:spcPts val="0"/>
              </a:spcAft>
              <a:buClr>
                <a:srgbClr val="7F7F7F"/>
              </a:buClr>
              <a:buSzPts val="2400"/>
              <a:buNone/>
            </a:pPr>
            <a:r>
              <a:rPr lang="zh-CN"/>
              <a:t>Infants have limited Emotion Regulation ability</a:t>
            </a:r>
            <a:endParaRPr/>
          </a:p>
          <a:p>
            <a:pPr indent="-76200" lvl="0" marL="228600" rtl="0" algn="l">
              <a:lnSpc>
                <a:spcPct val="120000"/>
              </a:lnSpc>
              <a:spcBef>
                <a:spcPts val="0"/>
              </a:spcBef>
              <a:spcAft>
                <a:spcPts val="0"/>
              </a:spcAft>
              <a:buClr>
                <a:srgbClr val="7F7F7F"/>
              </a:buClr>
              <a:buSzPts val="2400"/>
              <a:buNone/>
            </a:pPr>
            <a:r>
              <a:rPr lang="zh-CN"/>
              <a:t>gaze aversion, vocalizing</a:t>
            </a:r>
            <a:endParaRPr/>
          </a:p>
          <a:p>
            <a:pPr indent="-76200" lvl="0" marL="228600" rtl="0" algn="l">
              <a:lnSpc>
                <a:spcPct val="120000"/>
              </a:lnSpc>
              <a:spcBef>
                <a:spcPts val="0"/>
              </a:spcBef>
              <a:spcAft>
                <a:spcPts val="0"/>
              </a:spcAft>
              <a:buClr>
                <a:srgbClr val="7F7F7F"/>
              </a:buClr>
              <a:buSzPts val="2400"/>
              <a:buNone/>
            </a:pPr>
            <a:r>
              <a:rPr b="1" lang="zh-CN"/>
              <a:t>Toddlerhood</a:t>
            </a:r>
            <a:endParaRPr b="1"/>
          </a:p>
          <a:p>
            <a:pPr indent="-381000" lvl="0" marL="457200" rtl="0" algn="l">
              <a:lnSpc>
                <a:spcPct val="120000"/>
              </a:lnSpc>
              <a:spcBef>
                <a:spcPts val="0"/>
              </a:spcBef>
              <a:spcAft>
                <a:spcPts val="0"/>
              </a:spcAft>
              <a:buSzPts val="2400"/>
              <a:buChar char="-"/>
            </a:pPr>
            <a:r>
              <a:rPr lang="zh-CN"/>
              <a:t>Toddlers have more strategies than infants, but effectiveness is still limited</a:t>
            </a:r>
            <a:endParaRPr/>
          </a:p>
          <a:p>
            <a:pPr indent="-381000" lvl="0" marL="457200" rtl="0" algn="l">
              <a:lnSpc>
                <a:spcPct val="120000"/>
              </a:lnSpc>
              <a:spcBef>
                <a:spcPts val="0"/>
              </a:spcBef>
              <a:spcAft>
                <a:spcPts val="0"/>
              </a:spcAft>
              <a:buSzPts val="2400"/>
              <a:buChar char="-"/>
            </a:pPr>
            <a:r>
              <a:rPr lang="zh-CN"/>
              <a:t>Language develops - increased emotional understanding and ability to express emotions</a:t>
            </a:r>
            <a:endParaRPr/>
          </a:p>
          <a:p>
            <a:pPr indent="0" lvl="0" marL="457200" rtl="0" algn="l">
              <a:lnSpc>
                <a:spcPct val="120000"/>
              </a:lnSpc>
              <a:spcBef>
                <a:spcPts val="0"/>
              </a:spcBef>
              <a:spcAft>
                <a:spcPts val="0"/>
              </a:spcAft>
              <a:buNone/>
            </a:pPr>
            <a:r>
              <a:rPr lang="zh-CN"/>
              <a:t> &gt; Understand advantages/disadvantages of emotional displays</a:t>
            </a:r>
            <a:endParaRPr/>
          </a:p>
          <a:p>
            <a:pPr indent="0" lvl="0" marL="457200" rtl="0" algn="r">
              <a:lnSpc>
                <a:spcPct val="120000"/>
              </a:lnSpc>
              <a:spcBef>
                <a:spcPts val="0"/>
              </a:spcBef>
              <a:spcAft>
                <a:spcPts val="0"/>
              </a:spcAft>
              <a:buNone/>
            </a:pPr>
            <a:r>
              <a:rPr lang="zh-CN"/>
              <a:t>(Rothbart et al., 1991; Buss &amp; Goldsmith, 1998)</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17"/>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Development of Emotion Regulation (con’d)</a:t>
            </a:r>
            <a:endParaRPr/>
          </a:p>
        </p:txBody>
      </p:sp>
      <p:sp>
        <p:nvSpPr>
          <p:cNvPr id="213" name="Google Shape;213;p17"/>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zh-CN"/>
              <a:t>Preschool</a:t>
            </a:r>
            <a:endParaRPr b="1"/>
          </a:p>
          <a:p>
            <a:pPr indent="-381000" lvl="0" marL="457200" rtl="0" algn="l">
              <a:spcBef>
                <a:spcPts val="1000"/>
              </a:spcBef>
              <a:spcAft>
                <a:spcPts val="0"/>
              </a:spcAft>
              <a:buSzPts val="2400"/>
              <a:buChar char="-"/>
            </a:pPr>
            <a:r>
              <a:rPr lang="zh-CN"/>
              <a:t>Between age 2 and 5 years, self-regulation of emotion develops significantly</a:t>
            </a:r>
            <a:endParaRPr/>
          </a:p>
          <a:p>
            <a:pPr indent="-381000" lvl="0" marL="457200" rtl="0" algn="l">
              <a:spcBef>
                <a:spcPts val="0"/>
              </a:spcBef>
              <a:spcAft>
                <a:spcPts val="0"/>
              </a:spcAft>
              <a:buSzPts val="2400"/>
              <a:buChar char="-"/>
            </a:pPr>
            <a:r>
              <a:rPr lang="zh-CN"/>
              <a:t>By age 4–5 yrs, typically developing children</a:t>
            </a:r>
            <a:endParaRPr/>
          </a:p>
          <a:p>
            <a:pPr indent="0" lvl="0" marL="457200" rtl="0" algn="l">
              <a:spcBef>
                <a:spcPts val="1000"/>
              </a:spcBef>
              <a:spcAft>
                <a:spcPts val="0"/>
              </a:spcAft>
              <a:buNone/>
            </a:pPr>
            <a:r>
              <a:rPr lang="zh-CN"/>
              <a:t>• Tolerate ordinary, brief frustrations</a:t>
            </a:r>
            <a:endParaRPr/>
          </a:p>
          <a:p>
            <a:pPr indent="0" lvl="0" marL="457200" rtl="0" algn="l">
              <a:spcBef>
                <a:spcPts val="1000"/>
              </a:spcBef>
              <a:spcAft>
                <a:spcPts val="0"/>
              </a:spcAft>
              <a:buNone/>
            </a:pPr>
            <a:r>
              <a:rPr lang="zh-CN"/>
              <a:t>• Handle minor disappointments </a:t>
            </a:r>
            <a:endParaRPr/>
          </a:p>
          <a:p>
            <a:pPr indent="-381000" lvl="0" marL="457200" rtl="0" algn="l">
              <a:spcBef>
                <a:spcPts val="1000"/>
              </a:spcBef>
              <a:spcAft>
                <a:spcPts val="0"/>
              </a:spcAft>
              <a:buSzPts val="2400"/>
              <a:buChar char="-"/>
            </a:pPr>
            <a:r>
              <a:rPr lang="zh-CN"/>
              <a:t>Language continues to develop</a:t>
            </a:r>
            <a:endParaRPr/>
          </a:p>
          <a:p>
            <a:pPr indent="0" lvl="0" marL="0" rtl="0" algn="r">
              <a:spcBef>
                <a:spcPts val="1000"/>
              </a:spcBef>
              <a:spcAft>
                <a:spcPts val="0"/>
              </a:spcAft>
              <a:buNone/>
            </a:pPr>
            <a:r>
              <a:rPr lang="zh-CN"/>
              <a:t>(Cole, 1986; Cole et al., 2003; Gilliom et al., 2002 )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18"/>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Development of Emotion Regulation (con’d)</a:t>
            </a:r>
            <a:endParaRPr/>
          </a:p>
        </p:txBody>
      </p:sp>
      <p:sp>
        <p:nvSpPr>
          <p:cNvPr id="220" name="Google Shape;220;p18"/>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zh-CN"/>
              <a:t>Childhood</a:t>
            </a:r>
            <a:endParaRPr b="1"/>
          </a:p>
          <a:p>
            <a:pPr indent="-381000" lvl="0" marL="457200" rtl="0" algn="l">
              <a:spcBef>
                <a:spcPts val="1000"/>
              </a:spcBef>
              <a:spcAft>
                <a:spcPts val="0"/>
              </a:spcAft>
              <a:buSzPts val="2400"/>
              <a:buChar char="-"/>
            </a:pPr>
            <a:r>
              <a:rPr lang="zh-CN"/>
              <a:t>More sophisticated cognitive components - may re-evaluate situation or deny negative elements rather than removing themselves</a:t>
            </a:r>
            <a:endParaRPr/>
          </a:p>
          <a:p>
            <a:pPr indent="-381000" lvl="0" marL="457200" rtl="0" algn="l">
              <a:spcBef>
                <a:spcPts val="0"/>
              </a:spcBef>
              <a:spcAft>
                <a:spcPts val="0"/>
              </a:spcAft>
              <a:buSzPts val="2400"/>
              <a:buChar char="-"/>
            </a:pPr>
            <a:r>
              <a:rPr lang="zh-CN"/>
              <a:t>Social/cultural/gender norms influence Emotion Regulation</a:t>
            </a:r>
            <a:endParaRPr/>
          </a:p>
          <a:p>
            <a:pPr indent="0" lvl="0" marL="0" rtl="0" algn="l">
              <a:spcBef>
                <a:spcPts val="1000"/>
              </a:spcBef>
              <a:spcAft>
                <a:spcPts val="0"/>
              </a:spcAft>
              <a:buNone/>
            </a:pPr>
            <a:r>
              <a:rPr b="1" lang="zh-CN"/>
              <a:t>Adolescenece</a:t>
            </a:r>
            <a:endParaRPr b="1"/>
          </a:p>
          <a:p>
            <a:pPr indent="-381000" lvl="0" marL="457200" rtl="0" algn="l">
              <a:spcBef>
                <a:spcPts val="1000"/>
              </a:spcBef>
              <a:spcAft>
                <a:spcPts val="0"/>
              </a:spcAft>
              <a:buSzPts val="2400"/>
              <a:buChar char="-"/>
            </a:pPr>
            <a:r>
              <a:rPr lang="zh-CN"/>
              <a:t>Increased development of prefrontal cortex</a:t>
            </a:r>
            <a:endParaRPr/>
          </a:p>
          <a:p>
            <a:pPr indent="0" lvl="0" marL="457200" rtl="0" algn="l">
              <a:spcBef>
                <a:spcPts val="1000"/>
              </a:spcBef>
              <a:spcAft>
                <a:spcPts val="0"/>
              </a:spcAft>
              <a:buNone/>
            </a:pPr>
            <a:r>
              <a:rPr lang="zh-CN"/>
              <a:t> &gt;Integration of emotion, cognition, &amp; behaviour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19"/>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Importance of Emotion Regulation</a:t>
            </a:r>
            <a:endParaRPr/>
          </a:p>
        </p:txBody>
      </p:sp>
      <p:sp>
        <p:nvSpPr>
          <p:cNvPr id="227" name="Google Shape;227;p19"/>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zh-CN"/>
              <a:t>Emotions influence children’s</a:t>
            </a:r>
            <a:endParaRPr/>
          </a:p>
          <a:p>
            <a:pPr indent="0" lvl="0" marL="0" rtl="0" algn="l">
              <a:spcBef>
                <a:spcPts val="1000"/>
              </a:spcBef>
              <a:spcAft>
                <a:spcPts val="0"/>
              </a:spcAft>
              <a:buNone/>
            </a:pPr>
            <a:r>
              <a:rPr lang="zh-CN"/>
              <a:t> Physical health </a:t>
            </a:r>
            <a:endParaRPr/>
          </a:p>
          <a:p>
            <a:pPr indent="0" lvl="0" marL="0" rtl="0" algn="l">
              <a:spcBef>
                <a:spcPts val="1000"/>
              </a:spcBef>
              <a:spcAft>
                <a:spcPts val="0"/>
              </a:spcAft>
              <a:buNone/>
            </a:pPr>
            <a:r>
              <a:rPr lang="zh-CN"/>
              <a:t> Mental health </a:t>
            </a:r>
            <a:endParaRPr/>
          </a:p>
          <a:p>
            <a:pPr indent="0" lvl="0" marL="0" rtl="0" algn="l">
              <a:spcBef>
                <a:spcPts val="1000"/>
              </a:spcBef>
              <a:spcAft>
                <a:spcPts val="0"/>
              </a:spcAft>
              <a:buNone/>
            </a:pPr>
            <a:r>
              <a:rPr lang="zh-CN"/>
              <a:t> Social competence </a:t>
            </a:r>
            <a:endParaRPr/>
          </a:p>
          <a:p>
            <a:pPr indent="0" lvl="0" marL="0" rtl="0" algn="l">
              <a:spcBef>
                <a:spcPts val="1000"/>
              </a:spcBef>
              <a:spcAft>
                <a:spcPts val="0"/>
              </a:spcAft>
              <a:buNone/>
            </a:pPr>
            <a:r>
              <a:rPr lang="zh-CN"/>
              <a:t> School readiness</a:t>
            </a:r>
            <a:endParaRPr/>
          </a:p>
          <a:p>
            <a:pPr indent="0" lvl="0" marL="0" rtl="0" algn="r">
              <a:spcBef>
                <a:spcPts val="1000"/>
              </a:spcBef>
              <a:spcAft>
                <a:spcPts val="0"/>
              </a:spcAft>
              <a:buNone/>
            </a:pPr>
            <a:r>
              <a:rPr lang="zh-CN"/>
              <a:t>(Blair, 2002; Raver &amp; Zigler, 2004)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20"/>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sz="3000">
                <a:solidFill>
                  <a:srgbClr val="7F7F7F"/>
                </a:solidFill>
                <a:latin typeface="Comic Sans MS"/>
                <a:ea typeface="Comic Sans MS"/>
                <a:cs typeface="Comic Sans MS"/>
                <a:sym typeface="Comic Sans MS"/>
              </a:rPr>
              <a:t>Impact of Stress on Self-Regulation：</a:t>
            </a:r>
            <a:endParaRPr sz="3000"/>
          </a:p>
        </p:txBody>
      </p:sp>
      <p:sp>
        <p:nvSpPr>
          <p:cNvPr id="234" name="Google Shape;234;p20"/>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381000" lvl="0" marL="457200" rtl="0" algn="l">
              <a:spcBef>
                <a:spcPts val="0"/>
              </a:spcBef>
              <a:spcAft>
                <a:spcPts val="0"/>
              </a:spcAft>
              <a:buSzPts val="2400"/>
              <a:buChar char="●"/>
            </a:pPr>
            <a:r>
              <a:rPr lang="zh-CN"/>
              <a:t>Self-regulation can be disrupted by prolonged or pronounced stress and adversity including poverty and trauma experiences.</a:t>
            </a:r>
            <a:endParaRPr/>
          </a:p>
          <a:p>
            <a:pPr indent="-381000" lvl="0" marL="457200" rtl="0" algn="l">
              <a:spcBef>
                <a:spcPts val="0"/>
              </a:spcBef>
              <a:spcAft>
                <a:spcPts val="0"/>
              </a:spcAft>
              <a:buSzPts val="2400"/>
              <a:buChar char="-"/>
            </a:pPr>
            <a:r>
              <a:rPr i="1" lang="zh-CN"/>
              <a:t>Individuals vary in their responses to adverse experiences as a result of complex interactions among genes/biology and the environment.</a:t>
            </a:r>
            <a:endParaRPr i="1"/>
          </a:p>
          <a:p>
            <a:pPr indent="-381000" lvl="0" marL="457200" rtl="0" algn="l">
              <a:spcBef>
                <a:spcPts val="0"/>
              </a:spcBef>
              <a:spcAft>
                <a:spcPts val="0"/>
              </a:spcAft>
              <a:buSzPts val="2400"/>
              <a:buChar char="-"/>
            </a:pPr>
            <a:r>
              <a:rPr i="1" lang="zh-CN"/>
              <a:t>Previous exposure to stressors may sensitize a child to have more difficulties self-regulating when faced with stress later.</a:t>
            </a:r>
            <a:endParaRPr i="1"/>
          </a:p>
          <a:p>
            <a:pPr indent="-381000" lvl="0" marL="457200" rtl="0" algn="l">
              <a:spcBef>
                <a:spcPts val="0"/>
              </a:spcBef>
              <a:spcAft>
                <a:spcPts val="0"/>
              </a:spcAft>
              <a:buSzPts val="2400"/>
              <a:buChar char="-"/>
            </a:pPr>
            <a:r>
              <a:rPr i="1" lang="zh-CN"/>
              <a:t>There is evidence that environmental changes have potential to reverse negative stress effects and change developmental trajectories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21"/>
          <p:cNvSpPr txBox="1"/>
          <p:nvPr>
            <p:ph type="title"/>
          </p:nvPr>
        </p:nvSpPr>
        <p:spPr>
          <a:xfrm>
            <a:off x="4730750" y="498500"/>
            <a:ext cx="6541800" cy="5649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0"/>
              </a:spcBef>
              <a:spcAft>
                <a:spcPts val="0"/>
              </a:spcAft>
              <a:buNone/>
            </a:pPr>
            <a:r>
              <a:rPr lang="zh-CN" sz="2200">
                <a:solidFill>
                  <a:srgbClr val="7F7F7F"/>
                </a:solidFill>
                <a:latin typeface="Comic Sans MS"/>
                <a:ea typeface="Comic Sans MS"/>
                <a:cs typeface="Comic Sans MS"/>
                <a:sym typeface="Comic Sans MS"/>
              </a:rPr>
              <a:t>Development of Self-Regulation: It doesn’t just “happen”</a:t>
            </a:r>
            <a:endParaRPr/>
          </a:p>
        </p:txBody>
      </p:sp>
      <p:sp>
        <p:nvSpPr>
          <p:cNvPr id="240" name="Google Shape;240;p21"/>
          <p:cNvSpPr txBox="1"/>
          <p:nvPr>
            <p:ph idx="1" type="body"/>
          </p:nvPr>
        </p:nvSpPr>
        <p:spPr>
          <a:xfrm>
            <a:off x="4730750" y="1222375"/>
            <a:ext cx="6541800" cy="55245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None/>
            </a:pPr>
            <a:r>
              <a:rPr i="1" lang="zh-CN" sz="2200"/>
              <a:t>• Self-regulation develops over an extended period from birth through young adulthood</a:t>
            </a:r>
            <a:endParaRPr i="1" sz="2200"/>
          </a:p>
          <a:p>
            <a:pPr indent="0" lvl="0" marL="0" rtl="0" algn="l">
              <a:lnSpc>
                <a:spcPct val="120000"/>
              </a:lnSpc>
              <a:spcBef>
                <a:spcPts val="0"/>
              </a:spcBef>
              <a:spcAft>
                <a:spcPts val="0"/>
              </a:spcAft>
              <a:buNone/>
            </a:pPr>
            <a:r>
              <a:rPr i="1" lang="zh-CN" sz="2200"/>
              <a:t>• There are two clear developmental periods where self-regulation skills increase dramatically</a:t>
            </a:r>
            <a:endParaRPr i="1" sz="2200"/>
          </a:p>
          <a:p>
            <a:pPr indent="0" lvl="0" marL="0" rtl="0" algn="l">
              <a:lnSpc>
                <a:spcPct val="120000"/>
              </a:lnSpc>
              <a:spcBef>
                <a:spcPts val="0"/>
              </a:spcBef>
              <a:spcAft>
                <a:spcPts val="0"/>
              </a:spcAft>
              <a:buNone/>
            </a:pPr>
            <a:r>
              <a:rPr i="1" lang="zh-CN" sz="2200"/>
              <a:t>• Self-regulation can be strengthened and taught like literacy, with support, instruction, reinforcement and coaching provided from caregivers.</a:t>
            </a:r>
            <a:endParaRPr i="1" sz="2200"/>
          </a:p>
          <a:p>
            <a:pPr indent="0" lvl="0" marL="0" rtl="0" algn="l">
              <a:lnSpc>
                <a:spcPct val="120000"/>
              </a:lnSpc>
              <a:spcBef>
                <a:spcPts val="0"/>
              </a:spcBef>
              <a:spcAft>
                <a:spcPts val="0"/>
              </a:spcAft>
              <a:buNone/>
            </a:pPr>
            <a:r>
              <a:rPr i="1" lang="zh-CN" sz="2200"/>
              <a:t>· Self-regulation develops in the context of social relationships and is dependent on “co- regulation” provided by parents or other caregiving adults</a:t>
            </a:r>
            <a:endParaRPr i="1"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22"/>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Implication</a:t>
            </a:r>
            <a:endParaRPr/>
          </a:p>
        </p:txBody>
      </p:sp>
      <p:sp>
        <p:nvSpPr>
          <p:cNvPr id="247" name="Google Shape;247;p22"/>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zh-CN"/>
              <a:t>Educators</a:t>
            </a:r>
            <a:r>
              <a:rPr lang="zh-CN"/>
              <a:t> must provide:</a:t>
            </a:r>
            <a:endParaRPr/>
          </a:p>
          <a:p>
            <a:pPr indent="-381000" lvl="0" marL="457200" rtl="0" algn="l">
              <a:spcBef>
                <a:spcPts val="1000"/>
              </a:spcBef>
              <a:spcAft>
                <a:spcPts val="0"/>
              </a:spcAft>
              <a:buSzPts val="2400"/>
              <a:buChar char="-"/>
            </a:pPr>
            <a:r>
              <a:rPr lang="zh-CN"/>
              <a:t>language of emotions</a:t>
            </a:r>
            <a:endParaRPr/>
          </a:p>
          <a:p>
            <a:pPr indent="-381000" lvl="0" marL="457200" rtl="0" algn="l">
              <a:spcBef>
                <a:spcPts val="0"/>
              </a:spcBef>
              <a:spcAft>
                <a:spcPts val="0"/>
              </a:spcAft>
              <a:buSzPts val="2400"/>
              <a:buChar char="-"/>
            </a:pPr>
            <a:r>
              <a:rPr lang="zh-CN"/>
              <a:t>discourse about emotional experiences—re-telling emotional experiences, reading stories</a:t>
            </a:r>
            <a:endParaRPr/>
          </a:p>
          <a:p>
            <a:pPr indent="-381000" lvl="0" marL="457200" rtl="0" algn="l">
              <a:spcBef>
                <a:spcPts val="0"/>
              </a:spcBef>
              <a:spcAft>
                <a:spcPts val="0"/>
              </a:spcAft>
              <a:buSzPts val="2400"/>
              <a:buChar char="-"/>
            </a:pPr>
            <a:r>
              <a:rPr lang="zh-CN"/>
              <a:t>advance plan for child self-regulation</a:t>
            </a:r>
            <a:endParaRPr/>
          </a:p>
          <a:p>
            <a:pPr indent="-381000" lvl="0" marL="457200" rtl="0" algn="l">
              <a:spcBef>
                <a:spcPts val="0"/>
              </a:spcBef>
              <a:spcAft>
                <a:spcPts val="0"/>
              </a:spcAft>
              <a:buSzPts val="2400"/>
              <a:buChar char="-"/>
            </a:pPr>
            <a:r>
              <a:rPr lang="zh-CN"/>
              <a:t>scaffold for child self-regulation</a:t>
            </a:r>
            <a:endParaRPr/>
          </a:p>
          <a:p>
            <a:pPr indent="-381000" lvl="0" marL="457200" rtl="0" algn="l">
              <a:spcBef>
                <a:spcPts val="0"/>
              </a:spcBef>
              <a:spcAft>
                <a:spcPts val="0"/>
              </a:spcAft>
              <a:buSzPts val="2400"/>
              <a:buChar char="-"/>
            </a:pPr>
            <a:r>
              <a:rPr lang="zh-CN"/>
              <a:t>praise successful child self-regulation</a:t>
            </a:r>
            <a:endParaRPr/>
          </a:p>
          <a:p>
            <a:pPr indent="0" lvl="0" marL="0" rtl="0" algn="l">
              <a:spcBef>
                <a:spcPts val="10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23"/>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Risk Factors and Warning Signs</a:t>
            </a:r>
            <a:endParaRPr/>
          </a:p>
        </p:txBody>
      </p:sp>
      <p:sp>
        <p:nvSpPr>
          <p:cNvPr id="254" name="Google Shape;254;p23"/>
          <p:cNvSpPr txBox="1"/>
          <p:nvPr>
            <p:ph idx="1" type="body"/>
          </p:nvPr>
        </p:nvSpPr>
        <p:spPr>
          <a:xfrm>
            <a:off x="876880" y="1716563"/>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zh-CN"/>
              <a:t>Children with inhibited or irritable temperaments may be considered to be more at risk for developing poor emotion regulation. Children who displayed elevated reactivity to events early in life may also be at risk. You might notice that some of your students lack emotions or display a flat affect in dealing with situations that elicit emotions from other students. Additionally, some children’s inappropriate emotional responses or lack of emotional responses can inhibit them from making or keeping friendships. These are both signs of a child having difficulty with emotion regulation.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24"/>
          <p:cNvSpPr txBox="1"/>
          <p:nvPr>
            <p:ph type="title"/>
          </p:nvPr>
        </p:nvSpPr>
        <p:spPr>
          <a:xfrm>
            <a:off x="1268730" y="276226"/>
            <a:ext cx="9774600" cy="51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zh-CN"/>
              <a:t>References</a:t>
            </a:r>
            <a:endParaRPr/>
          </a:p>
        </p:txBody>
      </p:sp>
      <p:sp>
        <p:nvSpPr>
          <p:cNvPr id="261" name="Google Shape;261;p24"/>
          <p:cNvSpPr txBox="1"/>
          <p:nvPr>
            <p:ph idx="1" type="body"/>
          </p:nvPr>
        </p:nvSpPr>
        <p:spPr>
          <a:xfrm>
            <a:off x="876875" y="1619250"/>
            <a:ext cx="10515600" cy="51594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zh-CN" sz="1800"/>
              <a:t>Blair C. School readiness: Integrating cognition and emotion in a neurobiological conceptualization of children’s functioning at school entry. American Psychologist. 2002;57:111–127.</a:t>
            </a:r>
            <a:endParaRPr sz="1800"/>
          </a:p>
          <a:p>
            <a:pPr indent="0" lvl="0" marL="0" rtl="0" algn="l">
              <a:spcBef>
                <a:spcPts val="1000"/>
              </a:spcBef>
              <a:spcAft>
                <a:spcPts val="0"/>
              </a:spcAft>
              <a:buNone/>
            </a:pPr>
            <a:r>
              <a:rPr lang="zh-CN" sz="1800"/>
              <a:t>Cole PM, Zahn-Waxler C, Smith KD. Expressive control during a disappointment: Variations related to preschoolers’ behavior problems. Developmental Psychology. 1994;30:835–846.</a:t>
            </a:r>
            <a:endParaRPr sz="1800"/>
          </a:p>
          <a:p>
            <a:pPr indent="0" lvl="0" marL="0" rtl="0" algn="l">
              <a:spcBef>
                <a:spcPts val="1000"/>
              </a:spcBef>
              <a:spcAft>
                <a:spcPts val="0"/>
              </a:spcAft>
              <a:buNone/>
            </a:pPr>
            <a:r>
              <a:rPr lang="zh-CN" sz="1800"/>
              <a:t>Gilliom M, Shaw DS, Beck JE, Schonberg MA, Lukon JL. Anger regulation in disadvantaged preschool boys: Strategies, antecedents, and the development of self-control. Developmental Psychology. 2002;38:222–235.</a:t>
            </a:r>
            <a:endParaRPr sz="1800"/>
          </a:p>
          <a:p>
            <a:pPr indent="0" lvl="0" marL="0" rtl="0" algn="l">
              <a:spcBef>
                <a:spcPts val="1000"/>
              </a:spcBef>
              <a:spcAft>
                <a:spcPts val="0"/>
              </a:spcAft>
              <a:buNone/>
            </a:pPr>
            <a:r>
              <a:rPr lang="zh-CN" sz="1800"/>
              <a:t>Raver CC. Placing emotional self-regulation in sociocultural and socioeconomic contexts. Child Development. 2004;75:346–353.</a:t>
            </a:r>
            <a:endParaRPr sz="1800"/>
          </a:p>
          <a:p>
            <a:pPr indent="0" lvl="0" marL="0" rtl="0" algn="l">
              <a:spcBef>
                <a:spcPts val="1000"/>
              </a:spcBef>
              <a:spcAft>
                <a:spcPts val="0"/>
              </a:spcAft>
              <a:buNone/>
            </a:pPr>
            <a:r>
              <a:rPr lang="zh-CN" sz="1800"/>
              <a:t>Thompson RA. Emotion regulation: A theme in search of definition. Monographs of the Society for Research in Child Development. 1994;59:25–52.</a:t>
            </a:r>
            <a:endParaRPr sz="1800"/>
          </a:p>
          <a:p>
            <a:pPr indent="0" lvl="0" marL="0" rtl="0" algn="l">
              <a:spcBef>
                <a:spcPts val="1000"/>
              </a:spcBef>
              <a:spcAft>
                <a:spcPts val="0"/>
              </a:spcAft>
              <a:buNone/>
            </a:pPr>
            <a:r>
              <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25"/>
          <p:cNvSpPr txBox="1"/>
          <p:nvPr>
            <p:ph type="title"/>
          </p:nvPr>
        </p:nvSpPr>
        <p:spPr>
          <a:xfrm>
            <a:off x="2447925" y="2592718"/>
            <a:ext cx="7296150" cy="1442383"/>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None/>
            </a:pPr>
            <a:r>
              <a:rPr lang="zh-CN" sz="7200"/>
              <a:t>Thank you !</a:t>
            </a:r>
            <a:endParaRPr sz="7200"/>
          </a:p>
        </p:txBody>
      </p:sp>
    </p:spTree>
  </p:cSld>
  <p:clrMapOvr>
    <a:masterClrMapping/>
  </p:clrMapOvr>
</p:sld>
</file>

<file path=ppt/theme/theme1.xml><?xml version="1.0" encoding="utf-8"?>
<a:theme xmlns:a="http://schemas.openxmlformats.org/drawingml/2006/main" xmlns:r="http://schemas.openxmlformats.org/officeDocument/2006/relationships" name="team report">
  <a:themeElements>
    <a:clrScheme name="自定义 10">
      <a:dk1>
        <a:srgbClr val="000000"/>
      </a:dk1>
      <a:lt1>
        <a:srgbClr val="FFFFFF"/>
      </a:lt1>
      <a:dk2>
        <a:srgbClr val="44546A"/>
      </a:dk2>
      <a:lt2>
        <a:srgbClr val="E7E6E6"/>
      </a:lt2>
      <a:accent1>
        <a:srgbClr val="595959"/>
      </a:accent1>
      <a:accent2>
        <a:srgbClr val="8496B0"/>
      </a:accent2>
      <a:accent3>
        <a:srgbClr val="D7B5C6"/>
      </a:accent3>
      <a:accent4>
        <a:srgbClr val="BCBCBC"/>
      </a:accent4>
      <a:accent5>
        <a:srgbClr val="034A90"/>
      </a:accent5>
      <a:accent6>
        <a:srgbClr val="59595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